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scj-anz.org/" TargetMode="External"/><Relationship Id="rId2" Type="http://schemas.openxmlformats.org/officeDocument/2006/relationships/hyperlink" Target="http://www.sistersofmercy.org/spirituality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rists.net/english/about_charism.ph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cklandcatholic.org.nz/catholic-school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2" y="336752"/>
            <a:ext cx="8791575" cy="1105682"/>
          </a:xfrm>
        </p:spPr>
        <p:txBody>
          <a:bodyPr/>
          <a:lstStyle/>
          <a:p>
            <a:pPr algn="ctr"/>
            <a:r>
              <a:rPr lang="en-NZ" dirty="0" smtClean="0"/>
              <a:t>CHARISM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932" y="1442434"/>
            <a:ext cx="10998557" cy="5589431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Charism is a gift of the Holy Spirit to the Church, communicated through a particular person who gathers disciples around him or her and with whom he or she translates a bold vision into action. </a:t>
            </a:r>
            <a:endParaRPr lang="en-NZ" sz="2400" dirty="0" smtClean="0">
              <a:solidFill>
                <a:schemeClr val="tx1"/>
              </a:solidFill>
            </a:endParaRPr>
          </a:p>
          <a:p>
            <a:r>
              <a:rPr lang="en-NZ" sz="2400" dirty="0" smtClean="0">
                <a:solidFill>
                  <a:schemeClr val="tx1"/>
                </a:solidFill>
              </a:rPr>
              <a:t>Charism </a:t>
            </a:r>
            <a:r>
              <a:rPr lang="en-NZ" sz="2400" dirty="0">
                <a:solidFill>
                  <a:schemeClr val="tx1"/>
                </a:solidFill>
              </a:rPr>
              <a:t>is a living passion for whatever dimension of the life of Christ is needed now - faith, obedience, compassion, thoughtfulness, hope, contentment, determination... It is the burning desire in the heart of the founder/foundress that was alive at one period of history, living on in us, in another day and age. It is ever evolving</a:t>
            </a:r>
            <a:r>
              <a:rPr lang="en-NZ" sz="2400" dirty="0" smtClean="0">
                <a:solidFill>
                  <a:schemeClr val="tx1"/>
                </a:solidFill>
              </a:rPr>
              <a:t>....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 </a:t>
            </a:r>
            <a:r>
              <a:rPr lang="en-NZ" sz="2400" dirty="0">
                <a:solidFill>
                  <a:schemeClr val="tx1"/>
                </a:solidFill>
              </a:rPr>
              <a:t>it is where the reign of God is needed most. It develops from age to age and dies from age to age ... and then grows up in a new way.</a:t>
            </a:r>
            <a:r>
              <a:rPr lang="en-NZ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en-NZ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0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1977" y="2197380"/>
            <a:ext cx="8834908" cy="3458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charism is </a:t>
            </a:r>
            <a:r>
              <a:rPr lang="en-NZ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gift of the Holy Spirit given to an individual for the good of the Church.</a:t>
            </a:r>
            <a:r>
              <a:rPr lang="en-N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This intangible gift begins with the founder or foundress and is evident in his or her work. Thus it becomes something he or she is known for. </a:t>
            </a:r>
            <a:endParaRPr lang="en-NZ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NZ" sz="2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NZ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would be the Franciscans </a:t>
            </a:r>
            <a:r>
              <a:rPr lang="en-N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are known for living a simple lifestyle. This started with St. Francis who rejected material wealth to live and work among the poo</a:t>
            </a:r>
            <a:r>
              <a:rPr lang="en-NZ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NZ" sz="24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1977" y="2197380"/>
            <a:ext cx="8834908" cy="2976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http://www.sistersofmercy.org/spirituality</a:t>
            </a:r>
            <a:r>
              <a:rPr lang="en-NZ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NZ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http://rscj-anz.org</a:t>
            </a:r>
            <a:r>
              <a:rPr lang="en-NZ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en-NZ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NZ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NZ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www.marists.net/english/about_charism.php</a:t>
            </a:r>
            <a:endParaRPr lang="en-NZ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NZ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1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6377" y="1944710"/>
            <a:ext cx="92074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dirty="0" smtClean="0"/>
              <a:t>Resources for Teachers New to Catholic Schools available at:</a:t>
            </a:r>
          </a:p>
          <a:p>
            <a:endParaRPr lang="en-NZ" sz="2800" dirty="0" smtClean="0"/>
          </a:p>
          <a:p>
            <a:r>
              <a:rPr lang="en-NZ" sz="2800" dirty="0">
                <a:hlinkClick r:id="rId2"/>
              </a:rPr>
              <a:t>http://www.aucklandcatholic.org.nz/catholic-schools</a:t>
            </a:r>
            <a:r>
              <a:rPr lang="en-NZ" sz="2800" dirty="0" smtClean="0">
                <a:hlinkClick r:id="rId2"/>
              </a:rPr>
              <a:t>/</a:t>
            </a:r>
            <a:endParaRPr lang="en-NZ" sz="2800" dirty="0" smtClean="0"/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1954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94</TotalTime>
  <Words>73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Tw Cen MT</vt:lpstr>
      <vt:lpstr>Circuit</vt:lpstr>
      <vt:lpstr>CHARISM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CHARISM</dc:title>
  <dc:creator>Philip Mahoney</dc:creator>
  <cp:lastModifiedBy>Philip Mahoney</cp:lastModifiedBy>
  <cp:revision>5</cp:revision>
  <dcterms:created xsi:type="dcterms:W3CDTF">2017-01-19T23:25:38Z</dcterms:created>
  <dcterms:modified xsi:type="dcterms:W3CDTF">2017-01-20T00:59:49Z</dcterms:modified>
</cp:coreProperties>
</file>