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7" r:id="rId3"/>
    <p:sldId id="260" r:id="rId4"/>
    <p:sldId id="258" r:id="rId5"/>
    <p:sldId id="271" r:id="rId6"/>
    <p:sldId id="259" r:id="rId7"/>
    <p:sldId id="263" r:id="rId8"/>
    <p:sldId id="262" r:id="rId9"/>
    <p:sldId id="261" r:id="rId10"/>
    <p:sldId id="267" r:id="rId11"/>
    <p:sldId id="268" r:id="rId12"/>
    <p:sldId id="26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0" autoAdjust="0"/>
    <p:restoredTop sz="86478" autoAdjust="0"/>
  </p:normalViewPr>
  <p:slideViewPr>
    <p:cSldViewPr snapToGrid="0">
      <p:cViewPr varScale="1">
        <p:scale>
          <a:sx n="52" d="100"/>
          <a:sy n="52" d="100"/>
        </p:scale>
        <p:origin x="360" y="4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7D129-8350-4449-9D84-EA8F64249C6C}" type="datetimeFigureOut">
              <a:rPr lang="en-NZ" smtClean="0"/>
              <a:t>13/05/2020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FB307-85D5-4688-B6A4-DACD94FCFA6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75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FB307-85D5-4688-B6A4-DACD94FCFA6B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806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435F-2C82-479A-A624-D25D547F5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8CDB1-D5A0-4F8B-B3A7-CEA586E0A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D717A-6F16-483A-A798-4CA77BE5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A34B-DE1B-45F1-8410-9B9362F29BE5}" type="datetimeFigureOut">
              <a:rPr lang="en-NZ" smtClean="0"/>
              <a:t>13/05/2020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9353-7686-4D54-B5AD-EC6433DF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B8B10-D035-40C2-9BA1-2FF7284B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D298-7DD8-4C80-9967-C94E842AE3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654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C1B8-C7D4-4C60-B14C-9C734794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2C96E-4720-4637-A092-2CCA7B6B5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628D5-B61B-4B0D-B207-667C87E6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A34B-DE1B-45F1-8410-9B9362F29BE5}" type="datetimeFigureOut">
              <a:rPr lang="en-NZ" smtClean="0"/>
              <a:t>13/05/2020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D92AA-0804-4C7A-8A4D-9AC5421D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2FE52-EBBE-48D5-9A5B-CE24422F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D298-7DD8-4C80-9967-C94E842AE3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950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8BE262-6E83-4745-8B51-F3DF376E2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980EE-9316-4579-91AD-8C7A17A1F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7CB74-3031-4761-9665-5B50A2B53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A34B-DE1B-45F1-8410-9B9362F29BE5}" type="datetimeFigureOut">
              <a:rPr lang="en-NZ" smtClean="0"/>
              <a:t>13/05/2020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EFFCE-81B3-40C3-836E-EA037038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9BC05-F452-4479-8E6A-4E86B4C9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D298-7DD8-4C80-9967-C94E842AE3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83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705B-4506-4355-B4A7-1F7482A6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F5A9E-F3F7-4BB2-8EA3-6BB66CF91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8F492-22AE-4C23-BA78-599030B1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A34B-DE1B-45F1-8410-9B9362F29BE5}" type="datetimeFigureOut">
              <a:rPr lang="en-NZ" smtClean="0"/>
              <a:t>13/05/2020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2E31A-797E-40CE-8DA6-08E5DFA5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DF5E5-2C0D-4FDD-A501-B5E0459B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D298-7DD8-4C80-9967-C94E842AE3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6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B5439-BC03-45BB-AAA9-881812CB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5FE5F-DE68-4E9B-99BC-D7029FD1A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B3EDA-9076-446B-859E-BB07EDDDA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A34B-DE1B-45F1-8410-9B9362F29BE5}" type="datetimeFigureOut">
              <a:rPr lang="en-NZ" smtClean="0"/>
              <a:t>13/05/2020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85337-B5FD-4408-99C8-65923868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DE9BC-C8CD-4F2D-828E-C6FC4CD0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D298-7DD8-4C80-9967-C94E842AE3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631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87CB-CB53-4F0A-A07F-5FE780DD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03592-6497-45E5-A23A-4EF2D4F90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44ED6-3C2F-470B-B25A-87F179095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18069-FF36-4C4D-A9E1-4761E99FA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A34B-DE1B-45F1-8410-9B9362F29BE5}" type="datetimeFigureOut">
              <a:rPr lang="en-NZ" smtClean="0"/>
              <a:t>13/05/2020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EF347-12A6-4415-8F8A-487880CE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7A3F7-CC67-4E2C-B9BE-4B6C7F86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D298-7DD8-4C80-9967-C94E842AE3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467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B9EC-01BE-493B-84F2-7B8F6284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A96A5-05A0-4FA6-B3AD-A279C5A40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01D05-9FEA-43DC-A871-BABF4602B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91146-36AB-46B4-97CB-D01BD3069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9EECA-F05C-4B65-BE3F-D797888A6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601FD5-7B15-4A25-99C2-FA5536BD6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A34B-DE1B-45F1-8410-9B9362F29BE5}" type="datetimeFigureOut">
              <a:rPr lang="en-NZ" smtClean="0"/>
              <a:t>13/05/2020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F0DD09-C478-4DB6-B2BA-A058859C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2588CF-4908-42D2-A4EE-3BB2338A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D298-7DD8-4C80-9967-C94E842AE3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599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030E-A141-4411-8AFC-7464533B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4BE84F-9684-401A-AC69-CAC79E16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A34B-DE1B-45F1-8410-9B9362F29BE5}" type="datetimeFigureOut">
              <a:rPr lang="en-NZ" smtClean="0"/>
              <a:t>13/05/2020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551B1-138C-4085-9DDC-7FE7B637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54D19-7918-4308-86C3-C13740D2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D298-7DD8-4C80-9967-C94E842AE3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44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4B3EC-248A-41ED-A139-5C685894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A34B-DE1B-45F1-8410-9B9362F29BE5}" type="datetimeFigureOut">
              <a:rPr lang="en-NZ" smtClean="0"/>
              <a:t>13/05/2020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A0EB0-3E2E-43B3-9B7F-94E6E85E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7DE03-BD7F-4290-8711-998EB3E4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D298-7DD8-4C80-9967-C94E842AE3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822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FBCB-107F-4CCD-9F4E-8C03F4F4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ECF3-A82B-4A6A-9FCE-F717051D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B69A5-C1EB-44BE-A258-8AAD8D130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5DE5A-13DD-4669-AF24-5C9C8FB3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A34B-DE1B-45F1-8410-9B9362F29BE5}" type="datetimeFigureOut">
              <a:rPr lang="en-NZ" smtClean="0"/>
              <a:t>13/05/2020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C8FFD-7F8E-4FAE-8874-7BA4D3C0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98115-6510-4A01-A762-69499FC8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D298-7DD8-4C80-9967-C94E842AE3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903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721E-722C-43F5-B209-63500C00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26B637-B68F-41AA-A521-71C57494E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DBB2F-C69B-4821-82F1-71E16457D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CC7B6-3A5D-4341-8E42-2E8FD753A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A34B-DE1B-45F1-8410-9B9362F29BE5}" type="datetimeFigureOut">
              <a:rPr lang="en-NZ" smtClean="0"/>
              <a:t>13/05/2020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6A523-933B-4FB1-A5DD-88410FD7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99BDD-A69B-42AC-9C51-A4E610A1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D298-7DD8-4C80-9967-C94E842AE3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542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303D6-8AE1-4A7A-8950-FE7BD5D7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28978-0CFF-4757-823E-9BFEBCD30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C477D-4E45-41DB-8818-386C2B03E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A34B-DE1B-45F1-8410-9B9362F29BE5}" type="datetimeFigureOut">
              <a:rPr lang="en-NZ" smtClean="0"/>
              <a:t>13/05/2020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4B1BA-0B9C-4E4E-917C-8CE0674A6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F0894-8BC7-4F39-AFB1-B6A1DC4F1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DD298-7DD8-4C80-9967-C94E842AE3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991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AC30FD-A345-497F-BE79-7B5EE8D98D62}"/>
              </a:ext>
            </a:extLst>
          </p:cNvPr>
          <p:cNvSpPr/>
          <p:nvPr/>
        </p:nvSpPr>
        <p:spPr>
          <a:xfrm>
            <a:off x="-1005852" y="94158"/>
            <a:ext cx="7978927" cy="50475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Liturgy for Upper Primary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Returning to  School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after the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Lockdown for Covid-19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May 2020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7D016-1B3F-43E6-9237-A808BC55D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215" y="1244599"/>
            <a:ext cx="6420794" cy="4801637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97FD5B2-7874-4B6F-B0CF-B508216D6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10" y="5047536"/>
            <a:ext cx="3092605" cy="173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19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ttle, photo, table, black&#10;&#10;Description automatically generated">
            <a:extLst>
              <a:ext uri="{FF2B5EF4-FFF2-40B4-BE49-F238E27FC236}">
                <a16:creationId xmlns:a16="http://schemas.microsoft.com/office/drawing/2014/main" id="{E61C0FB2-5347-48B2-AFCF-431D9AF8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5" y="326165"/>
            <a:ext cx="11676530" cy="6205670"/>
          </a:xfrm>
          <a:prstGeom prst="rect">
            <a:avLst/>
          </a:prstGeom>
          <a:effectLst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335508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EA34059-569F-479C-8BB8-7B849B948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5" y="136187"/>
            <a:ext cx="11614747" cy="65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04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4C165C-1D93-48DF-9156-684973752F30}"/>
              </a:ext>
            </a:extLst>
          </p:cNvPr>
          <p:cNvSpPr/>
          <p:nvPr/>
        </p:nvSpPr>
        <p:spPr>
          <a:xfrm>
            <a:off x="804863" y="305068"/>
            <a:ext cx="6096000" cy="6247864"/>
          </a:xfrm>
          <a:prstGeom prst="rect">
            <a:avLst/>
          </a:prstGeom>
          <a:solidFill>
            <a:schemeClr val="bg1"/>
          </a:solidFill>
          <a:effectLst>
            <a:softEdge rad="165100"/>
          </a:effectLst>
        </p:spPr>
        <p:txBody>
          <a:bodyPr>
            <a:spAutoFit/>
          </a:bodyPr>
          <a:lstStyle/>
          <a:p>
            <a:pPr algn="ctr"/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 </a:t>
            </a:r>
            <a:r>
              <a:rPr lang="en-NZ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waiata</a:t>
            </a:r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NZ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ki</a:t>
            </a:r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Maria</a:t>
            </a:r>
            <a:b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Hine i </a:t>
            </a:r>
            <a:r>
              <a:rPr lang="en-NZ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whakaae</a:t>
            </a:r>
            <a:b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NZ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Whakameatia</a:t>
            </a:r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NZ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mai</a:t>
            </a:r>
            <a:b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NZ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</a:t>
            </a:r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NZ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whare</a:t>
            </a:r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NZ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tangata</a:t>
            </a:r>
            <a:endParaRPr lang="en-NZ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Hine </a:t>
            </a:r>
            <a:r>
              <a:rPr lang="en-NZ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purotu</a:t>
            </a:r>
            <a:b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Hine </a:t>
            </a:r>
            <a:r>
              <a:rPr lang="en-NZ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ngākau</a:t>
            </a:r>
            <a:b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Hine </a:t>
            </a:r>
            <a:r>
              <a:rPr lang="en-NZ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rangimārie</a:t>
            </a:r>
            <a:endParaRPr lang="en-NZ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 </a:t>
            </a:r>
            <a:r>
              <a:rPr lang="en-NZ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</a:t>
            </a:r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NZ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whaea</a:t>
            </a:r>
            <a:b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 </a:t>
            </a:r>
            <a:r>
              <a:rPr lang="en-NZ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</a:t>
            </a:r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NZ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whaea</a:t>
            </a:r>
            <a:b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en-NZ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</a:t>
            </a:r>
            <a:r>
              <a:rPr lang="en-NZ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NZ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ao</a:t>
            </a:r>
            <a:endParaRPr lang="en-NZ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9001AC5A-6C64-4465-9B6C-455A16508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41" y="305068"/>
            <a:ext cx="3958971" cy="61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75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EA34059-569F-479C-8BB8-7B849B948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5" y="136187"/>
            <a:ext cx="11614747" cy="65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3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7D85C39E-766B-4E6D-8C5E-30B256C47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64306"/>
            <a:ext cx="11387137" cy="7022306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4" name="Jesus This Day Gather Us">
            <a:hlinkClick r:id="" action="ppaction://media"/>
            <a:extLst>
              <a:ext uri="{FF2B5EF4-FFF2-40B4-BE49-F238E27FC236}">
                <a16:creationId xmlns:a16="http://schemas.microsoft.com/office/drawing/2014/main" id="{0EE5C715-60CD-474B-AE93-09474E19FA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21431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3FFB91-D386-46EE-A9EC-47391CD9458F}"/>
              </a:ext>
            </a:extLst>
          </p:cNvPr>
          <p:cNvSpPr/>
          <p:nvPr/>
        </p:nvSpPr>
        <p:spPr>
          <a:xfrm>
            <a:off x="10490397" y="5754078"/>
            <a:ext cx="1051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 2</a:t>
            </a:r>
          </a:p>
        </p:txBody>
      </p:sp>
    </p:spTree>
    <p:extLst>
      <p:ext uri="{BB962C8B-B14F-4D97-AF65-F5344CB8AC3E}">
        <p14:creationId xmlns:p14="http://schemas.microsoft.com/office/powerpoint/2010/main" val="4208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3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5DAFC-6915-4AF4-8A83-22F5E20C46BF}"/>
              </a:ext>
            </a:extLst>
          </p:cNvPr>
          <p:cNvSpPr/>
          <p:nvPr/>
        </p:nvSpPr>
        <p:spPr>
          <a:xfrm>
            <a:off x="8622370" y="-164592"/>
            <a:ext cx="3569630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DownPour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Smile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ldren smiling - Georgia Coastal Health District Georgia Coastal ...">
            <a:extLst>
              <a:ext uri="{FF2B5EF4-FFF2-40B4-BE49-F238E27FC236}">
                <a16:creationId xmlns:a16="http://schemas.microsoft.com/office/drawing/2014/main" id="{7FF6C0B7-656E-4CCF-B0FE-9EEAD6729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7FB628-7D74-47A8-9F68-07B2082366EB}"/>
              </a:ext>
            </a:extLst>
          </p:cNvPr>
          <p:cNvSpPr/>
          <p:nvPr/>
        </p:nvSpPr>
        <p:spPr>
          <a:xfrm>
            <a:off x="2301788" y="2136338"/>
            <a:ext cx="758842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its light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us to remember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you are here with us.</a:t>
            </a:r>
            <a:endParaRPr lang="en-NZ" sz="5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C0B90-FE07-46F3-82B3-8FC422765098}"/>
              </a:ext>
            </a:extLst>
          </p:cNvPr>
          <p:cNvSpPr/>
          <p:nvPr/>
        </p:nvSpPr>
        <p:spPr>
          <a:xfrm>
            <a:off x="0" y="0"/>
            <a:ext cx="6455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Response to opening prayers:</a:t>
            </a:r>
          </a:p>
        </p:txBody>
      </p:sp>
    </p:spTree>
    <p:extLst>
      <p:ext uri="{BB962C8B-B14F-4D97-AF65-F5344CB8AC3E}">
        <p14:creationId xmlns:p14="http://schemas.microsoft.com/office/powerpoint/2010/main" val="118367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EA34059-569F-479C-8BB8-7B849B948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5" y="136187"/>
            <a:ext cx="11614747" cy="65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ottle, table, black, bird&#10;&#10;Description automatically generated">
            <a:extLst>
              <a:ext uri="{FF2B5EF4-FFF2-40B4-BE49-F238E27FC236}">
                <a16:creationId xmlns:a16="http://schemas.microsoft.com/office/drawing/2014/main" id="{F365E977-DC54-4902-9F03-D955A588F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8" y="1"/>
            <a:ext cx="11634283" cy="6857999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5" name="12 With a Faithful Heart">
            <a:hlinkClick r:id="" action="ppaction://media"/>
            <a:extLst>
              <a:ext uri="{FF2B5EF4-FFF2-40B4-BE49-F238E27FC236}">
                <a16:creationId xmlns:a16="http://schemas.microsoft.com/office/drawing/2014/main" id="{EC46C5E4-BD6F-4A51-BA51-B656C40642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08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sign with white text&#10;&#10;Description automatically generated">
            <a:extLst>
              <a:ext uri="{FF2B5EF4-FFF2-40B4-BE49-F238E27FC236}">
                <a16:creationId xmlns:a16="http://schemas.microsoft.com/office/drawing/2014/main" id="{69FE8AF5-9804-4540-B4B9-853FC1F0A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1" y="518160"/>
            <a:ext cx="11359377" cy="5821680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74490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ttle, photo, table, black&#10;&#10;Description automatically generated">
            <a:extLst>
              <a:ext uri="{FF2B5EF4-FFF2-40B4-BE49-F238E27FC236}">
                <a16:creationId xmlns:a16="http://schemas.microsoft.com/office/drawing/2014/main" id="{E61C0FB2-5347-48B2-AFCF-431D9AF8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5" y="326165"/>
            <a:ext cx="11676530" cy="6205670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202821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414559-C46D-457A-8D98-9A5040AF1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3" y="0"/>
            <a:ext cx="11699754" cy="9067800"/>
          </a:xfrm>
          <a:prstGeom prst="rect">
            <a:avLst/>
          </a:prstGeo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454367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73</Words>
  <Application>Microsoft Office PowerPoint</Application>
  <PresentationFormat>Widescreen</PresentationFormat>
  <Paragraphs>16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Fitzpatrick</dc:creator>
  <cp:lastModifiedBy>Margaret Fitzpatrick</cp:lastModifiedBy>
  <cp:revision>16</cp:revision>
  <dcterms:created xsi:type="dcterms:W3CDTF">2020-05-12T12:00:04Z</dcterms:created>
  <dcterms:modified xsi:type="dcterms:W3CDTF">2020-05-13T00:54:16Z</dcterms:modified>
</cp:coreProperties>
</file>