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A20E6-7DF9-45B2-9850-C5E08EE617F3}" v="7" dt="2020-05-13T04:24:40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5F18-C8D5-41D4-A3B1-EF4345302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23953-0607-41AC-A885-ECEB4DD80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D5CFE-FB60-4A63-B5E8-0051DD64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289D0-508F-413F-B7D2-D69E60E1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67C3-1241-4BFD-B496-94A86631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0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9059-FC22-4810-8836-ECCDB8C6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9366C-F691-4976-8380-C06814CE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8D4A7-E811-4C20-A380-AA1BCE21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9E86D-E45F-4E95-90CF-5A63BC12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4B473-15A1-40E0-81AC-D03D5D6B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12459-938D-42A6-B6CF-5356951BF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CE4FE-C6EF-40AE-A3A7-60754AD52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07F6-2265-43FB-837B-2E93C072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A3959-BD6E-456C-A85D-3B720450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2638-2A54-4DAC-ADB2-7D7E6F37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8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A4EE-9E8F-4208-89E3-24DF1902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7E35-D378-40DD-A7A2-E5EAEF6D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829D-DECB-444C-9C4F-7AE3E876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DE38C-7512-418B-85E5-C5F8E453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8CFB-29E6-4FF8-83D0-B7262B06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2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9DC3-E17E-4C74-85F6-7BB5767A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BE7A0-4DF5-455C-9976-5A692A2BB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7F3D5-7BCA-4F30-89DF-05BD35E1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5520-35FC-41D1-B8BD-1EF0FE88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DB4FB-92DE-425D-94D1-B93FE2A7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7E17-B614-46CF-8F9B-2D81E290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D4C3-2DD9-4333-BCD0-2B0F6EE33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0962C-3DA7-477A-AC61-40577748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3C0DF-354C-4CD7-89CC-582949DB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C8D84-0EB8-4A27-98C1-2EB28971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D7E87-86DB-43FF-840B-36CC0CDD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5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5897-B8C5-464A-B5AD-312F0A2A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EFCF4-3602-47DD-AC49-528E24C7A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ADCDF-F9DC-4D66-BFAF-2C9E1E527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F850B-6365-4131-92A1-0E37DC34E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E1E07-0288-46D6-AF83-B21560874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10FAD-F817-403C-AE93-6D3F7005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F99E9-B919-4576-94A2-A1CE6385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4759B-465C-43CD-BD1D-BE1ED5D0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6BE9-F1CB-4D94-B11A-8C09A6B9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743B3-3D4E-4EF3-AC49-6AA296E9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ED988-283D-42D0-98DA-21F86ACA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A49D8-480E-4E3B-84EE-4536EF4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B4419-B569-4AF7-8D8F-A923DBC4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93807-4A25-41ED-B3C7-1450A074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64076-3EAC-4408-9815-72E493A5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C933-A443-446D-B45F-B57503B0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CBE2-F574-4709-AA08-99EB4BF7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AE4B5-8260-464F-B715-50CEB949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95AA-338D-4951-A929-CB147635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3CA15-8F37-4E81-95D8-BCC14B8C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2E521-CF2A-4E74-9721-22DE0C2F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0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7D6A-BFA7-4467-B9BB-81F1F0B3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3C5FC-C8AB-4273-8870-ACED1E44F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7F2FF-B12E-4283-9413-BD7622EA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F1232-A663-4B8E-BE81-85B54A39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5934F-CC07-47AB-BA4F-74783B25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4CAE7-E11F-45CD-B7BD-FF24156F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8BB94-4D8D-42BB-BE8C-20EE94CF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6078C-1BF4-4626-B893-C1CAE005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4955-AE3B-4198-A35E-6ACD7E530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41A8-58CC-4DEC-8154-FD8CCE629AD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9AABF-872F-49D6-B003-687D75CAB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2A1FF-60C2-4737-98F4-78A7386CB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221C-71EC-489B-8038-902D55347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9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g0c4YeABTs?feature=oembed" TargetMode="External"/><Relationship Id="rId4" Type="http://schemas.openxmlformats.org/officeDocument/2006/relationships/hyperlink" Target="https://www.youtube.com/watch?v=5g0c4YeAB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wl, looking, bird&#10;&#10;Description automatically generated">
            <a:extLst>
              <a:ext uri="{FF2B5EF4-FFF2-40B4-BE49-F238E27FC236}">
                <a16:creationId xmlns:a16="http://schemas.microsoft.com/office/drawing/2014/main" id="{50AC7276-C669-4EF5-BE33-B1200E8D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01" y="0"/>
            <a:ext cx="489704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C2BEA-682E-4284-9817-7358B070BD61}"/>
              </a:ext>
            </a:extLst>
          </p:cNvPr>
          <p:cNvSpPr txBox="1"/>
          <p:nvPr/>
        </p:nvSpPr>
        <p:spPr>
          <a:xfrm rot="20571910">
            <a:off x="742122" y="1298713"/>
            <a:ext cx="4664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b="1" dirty="0">
                <a:solidFill>
                  <a:srgbClr val="002060"/>
                </a:solidFill>
              </a:rPr>
              <a:t>Coming Back Together </a:t>
            </a:r>
            <a:endParaRPr lang="en-GB" sz="66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AEA2D-EA34-4197-AEE0-FBDD99876B7D}"/>
              </a:ext>
            </a:extLst>
          </p:cNvPr>
          <p:cNvSpPr txBox="1"/>
          <p:nvPr/>
        </p:nvSpPr>
        <p:spPr>
          <a:xfrm>
            <a:off x="251791" y="34455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Staff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BD042-1FE1-4308-90F2-2A97C240B916}"/>
              </a:ext>
            </a:extLst>
          </p:cNvPr>
          <p:cNvSpPr txBox="1"/>
          <p:nvPr/>
        </p:nvSpPr>
        <p:spPr>
          <a:xfrm>
            <a:off x="119270" y="6513443"/>
            <a:ext cx="3458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Diocese of Auckland.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0233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E8C739-AF8E-4837-A869-A9F519AE87F6}"/>
              </a:ext>
            </a:extLst>
          </p:cNvPr>
          <p:cNvSpPr/>
          <p:nvPr/>
        </p:nvSpPr>
        <p:spPr>
          <a:xfrm>
            <a:off x="225287" y="609601"/>
            <a:ext cx="8918713" cy="5372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 is the Completer of unfinished people with unfinished work in unfinished times.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May Jesus keep us from sinking, from ceasing, from wasting, from solidifying.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That we may be for God,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Experimenters, Enablers, Encouragers 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Associates in Accomplishment! </a:t>
            </a: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Let us take a moment of silence to reflect upon </a:t>
            </a:r>
          </a:p>
          <a:p>
            <a:r>
              <a:rPr lang="en-GB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our renewed hope as move in to the future together.</a:t>
            </a:r>
            <a:endParaRPr lang="en-GB" sz="2000" b="1" dirty="0"/>
          </a:p>
        </p:txBody>
      </p:sp>
      <p:pic>
        <p:nvPicPr>
          <p:cNvPr id="3" name="Picture 2" descr="A picture containing owl, looking, bird&#10;&#10;Description automatically generated">
            <a:extLst>
              <a:ext uri="{FF2B5EF4-FFF2-40B4-BE49-F238E27FC236}">
                <a16:creationId xmlns:a16="http://schemas.microsoft.com/office/drawing/2014/main" id="{92717FB8-47E2-4E18-886A-95BA1E348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6" y="2352588"/>
            <a:ext cx="3217146" cy="45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5814A1-8AD9-47F1-A67C-70E9FE04D6DF}"/>
              </a:ext>
            </a:extLst>
          </p:cNvPr>
          <p:cNvSpPr/>
          <p:nvPr/>
        </p:nvSpPr>
        <p:spPr>
          <a:xfrm>
            <a:off x="477078" y="596348"/>
            <a:ext cx="67718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002060"/>
                </a:solidFill>
              </a:rPr>
              <a:t>As we end our prayer time, let us say together </a:t>
            </a:r>
          </a:p>
          <a:p>
            <a:endParaRPr lang="en-NZ" sz="2400" b="1" dirty="0">
              <a:solidFill>
                <a:srgbClr val="002060"/>
              </a:solidFill>
            </a:endParaRPr>
          </a:p>
          <a:p>
            <a:r>
              <a:rPr lang="en-NZ" sz="2400" b="1" dirty="0">
                <a:solidFill>
                  <a:srgbClr val="002060"/>
                </a:solidFill>
              </a:rPr>
              <a:t>God be with us and our teachers as we journey through these times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Hear our prayers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Hear our pleas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Hear our hopes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Hear our dreams</a:t>
            </a:r>
          </a:p>
          <a:p>
            <a:endParaRPr lang="en-NZ" sz="2400" b="1" dirty="0">
              <a:solidFill>
                <a:srgbClr val="002060"/>
              </a:solidFill>
            </a:endParaRPr>
          </a:p>
          <a:p>
            <a:r>
              <a:rPr lang="en-NZ" sz="2400" b="1" dirty="0">
                <a:solidFill>
                  <a:srgbClr val="002060"/>
                </a:solidFill>
              </a:rPr>
              <a:t>In the name of the Father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And of the Son</a:t>
            </a:r>
          </a:p>
          <a:p>
            <a:r>
              <a:rPr lang="en-NZ" sz="2400" b="1" dirty="0">
                <a:solidFill>
                  <a:srgbClr val="002060"/>
                </a:solidFill>
              </a:rPr>
              <a:t>And of the Holy Spirit.</a:t>
            </a:r>
          </a:p>
          <a:p>
            <a:endParaRPr lang="en-NZ" sz="2400" b="1" dirty="0">
              <a:solidFill>
                <a:srgbClr val="002060"/>
              </a:solidFill>
            </a:endParaRPr>
          </a:p>
          <a:p>
            <a:r>
              <a:rPr lang="en-NZ" sz="2400" b="1" dirty="0">
                <a:solidFill>
                  <a:srgbClr val="002060"/>
                </a:solidFill>
              </a:rPr>
              <a:t>Amen.</a:t>
            </a:r>
          </a:p>
        </p:txBody>
      </p:sp>
      <p:pic>
        <p:nvPicPr>
          <p:cNvPr id="3" name="Picture 2" descr="A picture containing owl, looking, bird&#10;&#10;Description automatically generated">
            <a:extLst>
              <a:ext uri="{FF2B5EF4-FFF2-40B4-BE49-F238E27FC236}">
                <a16:creationId xmlns:a16="http://schemas.microsoft.com/office/drawing/2014/main" id="{51C0A26E-AB8B-48E2-836C-1A51D1FE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24" y="132522"/>
            <a:ext cx="4802412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2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E013BF-E8C2-4281-8066-E2CAB8330322}"/>
              </a:ext>
            </a:extLst>
          </p:cNvPr>
          <p:cNvSpPr/>
          <p:nvPr/>
        </p:nvSpPr>
        <p:spPr>
          <a:xfrm>
            <a:off x="159025" y="130515"/>
            <a:ext cx="8984975" cy="3185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all stand and sing: </a:t>
            </a:r>
            <a:r>
              <a:rPr lang="en-NZ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 Maria:</a:t>
            </a:r>
            <a:endParaRPr lang="en-GB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Mō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aianei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tatou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waiata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kaha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rā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tātou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nui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aroha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7C398-72F5-4929-B0D4-9D71EEFBA444}"/>
              </a:ext>
            </a:extLst>
          </p:cNvPr>
          <p:cNvSpPr/>
          <p:nvPr/>
        </p:nvSpPr>
        <p:spPr>
          <a:xfrm>
            <a:off x="159025" y="2451920"/>
            <a:ext cx="8984975" cy="4418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Tenā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hoki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ngā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ahere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whakahonore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 </a:t>
            </a:r>
            <a:b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to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ratou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rehina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a Maria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anō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rā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Mō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aianei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tatou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waiata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kaha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NZ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NZ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nui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N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aroha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Amene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7B54D-8EA6-4070-8D35-736A82E8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644" y="874033"/>
            <a:ext cx="5288789" cy="48834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8AED7D-B429-4169-8B08-F0EEDBA31590}"/>
              </a:ext>
            </a:extLst>
          </p:cNvPr>
          <p:cNvSpPr/>
          <p:nvPr/>
        </p:nvSpPr>
        <p:spPr>
          <a:xfrm>
            <a:off x="6095999" y="5757459"/>
            <a:ext cx="6188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NZ" sz="1400" b="0" i="0" dirty="0">
                <a:solidFill>
                  <a:srgbClr val="202122"/>
                </a:solidFill>
                <a:effectLst/>
              </a:rPr>
              <a:t>The "Pietà" by Michelangelo, Saint-Peter's Basilica, Vatican City: </a:t>
            </a:r>
            <a:r>
              <a:rPr lang="en-NZ" sz="1400" b="0" i="0" dirty="0" err="1">
                <a:solidFill>
                  <a:srgbClr val="202122"/>
                </a:solidFill>
                <a:effectLst/>
              </a:rPr>
              <a:t>Wikicommons</a:t>
            </a:r>
            <a:r>
              <a:rPr lang="en-NZ" sz="1400" b="0" i="0" dirty="0">
                <a:solidFill>
                  <a:srgbClr val="202122"/>
                </a:solidFill>
                <a:effectLst/>
              </a:rPr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386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427A10-9E98-4BC1-8072-0D8E9AA12717}"/>
              </a:ext>
            </a:extLst>
          </p:cNvPr>
          <p:cNvSpPr txBox="1"/>
          <p:nvPr/>
        </p:nvSpPr>
        <p:spPr>
          <a:xfrm>
            <a:off x="253218" y="253218"/>
            <a:ext cx="11938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As we gather together as a school community for the first time in a long while, let us take time to bring ourselves into the presence of God, our Creator, our Redeemer and the one who sustains us.</a:t>
            </a:r>
          </a:p>
          <a:p>
            <a:r>
              <a:rPr lang="en-GB" sz="3200" dirty="0">
                <a:solidFill>
                  <a:srgbClr val="002060"/>
                </a:solidFill>
              </a:rPr>
              <a:t> </a:t>
            </a:r>
          </a:p>
          <a:p>
            <a:r>
              <a:rPr lang="en-GB" sz="3200" dirty="0">
                <a:solidFill>
                  <a:srgbClr val="002060"/>
                </a:solidFill>
              </a:rPr>
              <a:t>Let us stand to sing: Christ be our light.</a:t>
            </a:r>
          </a:p>
        </p:txBody>
      </p:sp>
      <p:pic>
        <p:nvPicPr>
          <p:cNvPr id="6" name="Online Media 5" title="Christ Be Our Light | Notre Dame Folk Choir">
            <a:hlinkClick r:id="" action="ppaction://media"/>
            <a:extLst>
              <a:ext uri="{FF2B5EF4-FFF2-40B4-BE49-F238E27FC236}">
                <a16:creationId xmlns:a16="http://schemas.microsoft.com/office/drawing/2014/main" id="{79E39D3D-FA3E-430B-887B-F76FE1A31F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4608" y="2994103"/>
            <a:ext cx="6096000" cy="3429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D60C3C-42CE-40FB-A9FB-F6A3D898DA9D}"/>
              </a:ext>
            </a:extLst>
          </p:cNvPr>
          <p:cNvSpPr/>
          <p:nvPr/>
        </p:nvSpPr>
        <p:spPr>
          <a:xfrm>
            <a:off x="9674087" y="5371162"/>
            <a:ext cx="2279373" cy="82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 Be Our Light </a:t>
            </a:r>
            <a:r>
              <a:rPr lang="en-NZ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https://www.youtube.com/watch?v=5g0c4YeABTs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3DBD4-5805-4342-B827-B453CF141F00}"/>
              </a:ext>
            </a:extLst>
          </p:cNvPr>
          <p:cNvSpPr txBox="1"/>
          <p:nvPr/>
        </p:nvSpPr>
        <p:spPr>
          <a:xfrm>
            <a:off x="185530" y="145774"/>
            <a:ext cx="92897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002060"/>
                </a:solidFill>
              </a:rPr>
              <a:t>We begin In the name of the Father and of the Son </a:t>
            </a:r>
          </a:p>
          <a:p>
            <a:r>
              <a:rPr lang="en-NZ" sz="2800" b="1" dirty="0">
                <a:solidFill>
                  <a:srgbClr val="002060"/>
                </a:solidFill>
              </a:rPr>
              <a:t>and of the Holy Spirit, Amen.</a:t>
            </a:r>
          </a:p>
          <a:p>
            <a:endParaRPr lang="en-NZ" sz="2800" b="1" dirty="0">
              <a:solidFill>
                <a:srgbClr val="002060"/>
              </a:solidFill>
            </a:endParaRPr>
          </a:p>
          <a:p>
            <a:r>
              <a:rPr lang="en-NZ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Lighting of the three candles:</a:t>
            </a:r>
            <a:endParaRPr lang="en-GB" sz="20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en-NZ" sz="1600" i="1" dirty="0">
                <a:solidFill>
                  <a:srgbClr val="002060"/>
                </a:solidFill>
              </a:rPr>
              <a:t>The first candle is lit. </a:t>
            </a:r>
            <a:endParaRPr lang="en-GB" sz="1600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Loving God,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Creator, Protector, Healer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this candle be a sign of your light.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its light take away our darkness.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b="1" dirty="0">
                <a:solidFill>
                  <a:srgbClr val="002060"/>
                </a:solidFill>
              </a:rPr>
              <a:t> 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NZ" sz="1600" i="1" dirty="0">
                <a:solidFill>
                  <a:srgbClr val="002060"/>
                </a:solidFill>
              </a:rPr>
              <a:t>The second candle is lit. </a:t>
            </a:r>
            <a:endParaRPr lang="en-GB" sz="1600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Jesus, your Son walked our roads and lived with </a:t>
            </a:r>
          </a:p>
          <a:p>
            <a:r>
              <a:rPr lang="en-NZ" sz="2800" b="1">
                <a:solidFill>
                  <a:srgbClr val="002060"/>
                </a:solidFill>
              </a:rPr>
              <a:t>us so </a:t>
            </a:r>
            <a:r>
              <a:rPr lang="en-NZ" sz="2800" b="1" dirty="0">
                <a:solidFill>
                  <a:srgbClr val="002060"/>
                </a:solidFill>
              </a:rPr>
              <a:t>that we might walk in your light.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this candle be a sign of your light.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its light take away our darkness.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b="1" dirty="0">
                <a:solidFill>
                  <a:srgbClr val="002060"/>
                </a:solidFill>
              </a:rPr>
              <a:t> </a:t>
            </a:r>
            <a:endParaRPr lang="en-GB" sz="1600" dirty="0">
              <a:solidFill>
                <a:srgbClr val="002060"/>
              </a:solidFill>
            </a:endParaRPr>
          </a:p>
          <a:p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 picture containing person, man, sitting, people&#10;&#10;Description automatically generated">
            <a:extLst>
              <a:ext uri="{FF2B5EF4-FFF2-40B4-BE49-F238E27FC236}">
                <a16:creationId xmlns:a16="http://schemas.microsoft.com/office/drawing/2014/main" id="{B3BB5AD6-A924-4075-B251-C4386C44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7" y="574453"/>
            <a:ext cx="3935896" cy="5867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DB90D-7C3D-4DD9-BDD6-BD2C2A75CB06}"/>
              </a:ext>
            </a:extLst>
          </p:cNvPr>
          <p:cNvSpPr txBox="1"/>
          <p:nvPr/>
        </p:nvSpPr>
        <p:spPr>
          <a:xfrm flipH="1">
            <a:off x="7407965" y="6069496"/>
            <a:ext cx="39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Image from Facebook: Author unknown.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5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151B53-E33F-44CF-A97E-0C7F3BAAE9D5}"/>
              </a:ext>
            </a:extLst>
          </p:cNvPr>
          <p:cNvSpPr/>
          <p:nvPr/>
        </p:nvSpPr>
        <p:spPr>
          <a:xfrm>
            <a:off x="463824" y="2517913"/>
            <a:ext cx="8680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Father, Son and Holy Spirit,  Three candles giving one light. 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hearts have opened with the hopes we all have for the rest of the year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bring these before you.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the warmth and light of these flames remind us of your love and presence, Now and always.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314302-451C-4A57-98C0-1378FCB5FACF}"/>
              </a:ext>
            </a:extLst>
          </p:cNvPr>
          <p:cNvSpPr/>
          <p:nvPr/>
        </p:nvSpPr>
        <p:spPr>
          <a:xfrm>
            <a:off x="463824" y="92765"/>
            <a:ext cx="868017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1" dirty="0">
                <a:solidFill>
                  <a:srgbClr val="002060"/>
                </a:solidFill>
              </a:rPr>
              <a:t>The third candle is lit. 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And your Spirit is given to us,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as a light to guide our steps and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as a brightness of heart to signal welcome to all.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this candle be a sign of your light. </a:t>
            </a:r>
            <a:endParaRPr lang="en-GB" sz="2800" b="1" dirty="0">
              <a:solidFill>
                <a:srgbClr val="002060"/>
              </a:solidFill>
            </a:endParaRPr>
          </a:p>
          <a:p>
            <a:r>
              <a:rPr lang="en-NZ" sz="2800" b="1" dirty="0">
                <a:solidFill>
                  <a:srgbClr val="002060"/>
                </a:solidFill>
              </a:rPr>
              <a:t>May its light take away our darkness.</a:t>
            </a:r>
            <a:endParaRPr lang="en-GB" sz="2800" dirty="0"/>
          </a:p>
        </p:txBody>
      </p:sp>
      <p:pic>
        <p:nvPicPr>
          <p:cNvPr id="4" name="Picture 3" descr="A picture containing person, man, sitting, people&#10;&#10;Description automatically generated">
            <a:extLst>
              <a:ext uri="{FF2B5EF4-FFF2-40B4-BE49-F238E27FC236}">
                <a16:creationId xmlns:a16="http://schemas.microsoft.com/office/drawing/2014/main" id="{E352E205-67E7-46E5-A758-5A84547B8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74" y="689112"/>
            <a:ext cx="3032526" cy="45205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72BA1F-672E-4A3A-89BD-248283F28087}"/>
              </a:ext>
            </a:extLst>
          </p:cNvPr>
          <p:cNvSpPr/>
          <p:nvPr/>
        </p:nvSpPr>
        <p:spPr>
          <a:xfrm>
            <a:off x="8971722" y="5512904"/>
            <a:ext cx="3127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NZ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Lighting of candles: adapted from Palmerston North Diocese </a:t>
            </a:r>
            <a:r>
              <a:rPr lang="en-NZ" sz="1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United</a:t>
            </a:r>
            <a:r>
              <a:rPr lang="en-NZ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Prayer Resource 17.4.20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D44D4055-CE75-4F01-BDAC-AB4795E03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b="4088"/>
          <a:stretch/>
        </p:blipFill>
        <p:spPr>
          <a:xfrm>
            <a:off x="1603513" y="577133"/>
            <a:ext cx="9805523" cy="5841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D1280-896A-4CC9-ACFD-FC50F35A40DC}"/>
              </a:ext>
            </a:extLst>
          </p:cNvPr>
          <p:cNvSpPr txBox="1"/>
          <p:nvPr/>
        </p:nvSpPr>
        <p:spPr>
          <a:xfrm>
            <a:off x="106017" y="92765"/>
            <a:ext cx="930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rgbClr val="002060"/>
                </a:solidFill>
              </a:rPr>
              <a:t>A adapted reading of the Beatitudes for in times of Pandemic……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7FB71-AF9F-4BB0-B696-1468B8CAE2B3}"/>
              </a:ext>
            </a:extLst>
          </p:cNvPr>
          <p:cNvSpPr txBox="1"/>
          <p:nvPr/>
        </p:nvSpPr>
        <p:spPr>
          <a:xfrm flipH="1">
            <a:off x="106016" y="577132"/>
            <a:ext cx="127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2060"/>
                </a:solidFill>
              </a:rPr>
              <a:t>Blessed are  those….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5704A-D58F-4BC9-98FA-BFE7BE00FD8E}"/>
              </a:ext>
            </a:extLst>
          </p:cNvPr>
          <p:cNvSpPr txBox="1"/>
          <p:nvPr/>
        </p:nvSpPr>
        <p:spPr>
          <a:xfrm flipH="1">
            <a:off x="106015" y="6584561"/>
            <a:ext cx="500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L smith License for none commercial use from Churchcartoons.com  Dave Walker </a:t>
            </a:r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0A7F7-7FD5-49BC-8316-BDDD6E76835C}"/>
              </a:ext>
            </a:extLst>
          </p:cNvPr>
          <p:cNvSpPr txBox="1"/>
          <p:nvPr/>
        </p:nvSpPr>
        <p:spPr>
          <a:xfrm>
            <a:off x="5976730" y="6418767"/>
            <a:ext cx="526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2060"/>
                </a:solidFill>
              </a:rPr>
              <a:t>The Word of God:   Thanks be to God.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9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C26EB-F1AA-4422-BCBA-C37D829368B1}"/>
              </a:ext>
            </a:extLst>
          </p:cNvPr>
          <p:cNvSpPr/>
          <p:nvPr/>
        </p:nvSpPr>
        <p:spPr>
          <a:xfrm>
            <a:off x="337267" y="1166191"/>
            <a:ext cx="8806733" cy="528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a sense of community, that we may retain in our living, loving, working, and playing a real empathy &amp; concern for those whom and with whom we minister.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Creating God, a living sense of community.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a spirit of honesty, that we may be able to recognise the truth of the situation &amp; speak this truth in love to each other.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Redeeming God, a spirit of honesty.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3856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an ability to inspire, that we may be able to sustain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enthusiasm &amp; create symbols of hope for our communities.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Spirit of God, your inspiration.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F0A40-4021-4CD5-886B-FAA1544A2DD1}"/>
              </a:ext>
            </a:extLst>
          </p:cNvPr>
          <p:cNvSpPr txBox="1"/>
          <p:nvPr/>
        </p:nvSpPr>
        <p:spPr>
          <a:xfrm>
            <a:off x="106017" y="92765"/>
            <a:ext cx="390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002060"/>
                </a:solidFill>
              </a:rPr>
              <a:t>We pray….</a:t>
            </a: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FE0F1-3A0E-498E-9FAA-C98CE68E3C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1" y="1696278"/>
            <a:ext cx="3068542" cy="32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6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5C2E18-5862-4FA8-9299-7651B75C3E1C}"/>
              </a:ext>
            </a:extLst>
          </p:cNvPr>
          <p:cNvSpPr/>
          <p:nvPr/>
        </p:nvSpPr>
        <p:spPr>
          <a:xfrm>
            <a:off x="357809" y="503583"/>
            <a:ext cx="8786191" cy="5713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a spirit of persistence, that we may preserve in our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efforts to empower &amp; challenge each other.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God of Trinity, your love.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For those who have died during this COVID-19 pandemic give them peace &amp; strength &amp; courage to their families at this sad time.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2000" b="1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Give us, God of the Resurrection, your strength.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i="1" dirty="0">
                <a:solidFill>
                  <a:srgbClr val="3856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If would like to name a person you would like us all to pray for, please do so now…..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We offer these prayers &amp; the names of our loved ones to the protection of God:   </a:t>
            </a: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Amen 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38562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0E357-E62B-40C6-ABC1-5EF2C9217F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67" y="2239618"/>
            <a:ext cx="3068542" cy="32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D3AE05-07A1-488D-8305-14FF3F6F9B8C}"/>
              </a:ext>
            </a:extLst>
          </p:cNvPr>
          <p:cNvSpPr/>
          <p:nvPr/>
        </p:nvSpPr>
        <p:spPr>
          <a:xfrm>
            <a:off x="357809" y="251792"/>
            <a:ext cx="8786191" cy="698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Middle Time! </a:t>
            </a:r>
            <a:r>
              <a:rPr lang="en-GB" sz="11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(A short Reading; Author unknown) 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Between the exhilaration of Beginning…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the satisfaction of Concluding…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the Middle Time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Enduring… Changing…Trying… Despairing…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Continuing… &amp; Becoming….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 was the person of God’s Middle Time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Between Creation and Accomplishment.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Through Jesus God said of Creation, 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“without mistake”.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of Accomplishment,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“without doubt”.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pic>
        <p:nvPicPr>
          <p:cNvPr id="8" name="Picture 7" descr="A picture containing owl, looking, bird&#10;&#10;Description automatically generated">
            <a:extLst>
              <a:ext uri="{FF2B5EF4-FFF2-40B4-BE49-F238E27FC236}">
                <a16:creationId xmlns:a16="http://schemas.microsoft.com/office/drawing/2014/main" id="{E512E27C-2057-4DA0-A2AC-62E2CAC78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24" y="132522"/>
            <a:ext cx="4802412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2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EA1627-E683-4BEB-AC6E-BDBD27234AB2}"/>
              </a:ext>
            </a:extLst>
          </p:cNvPr>
          <p:cNvSpPr/>
          <p:nvPr/>
        </p:nvSpPr>
        <p:spPr>
          <a:xfrm>
            <a:off x="397565" y="265043"/>
            <a:ext cx="8746435" cy="645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we in our Middle Times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wondering &amp; waiting,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Hurrying &amp; hesitating,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Regretting &amp; revising –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who have begun many things…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have seen but few completed – 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who are becoming more &amp; …less –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evidence of God’s Middle Time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a stabilising hint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That we are not mistakes,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That we are irreplaceable,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That our Being is of interest,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our Doing is of purpose,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That our Being and our Doing are surrounded by Amen.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erson, man, sitting, people&#10;&#10;Description automatically generated">
            <a:extLst>
              <a:ext uri="{FF2B5EF4-FFF2-40B4-BE49-F238E27FC236}">
                <a16:creationId xmlns:a16="http://schemas.microsoft.com/office/drawing/2014/main" id="{E254A491-97AF-4C7D-A2F7-9A03870B0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7" y="574453"/>
            <a:ext cx="3935896" cy="58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1AB9D20FF9B4A96A262C45C2A3F3A" ma:contentTypeVersion="13" ma:contentTypeDescription="Create a new document." ma:contentTypeScope="" ma:versionID="77f9b3e301ad09c82c558cf7f37f2b36">
  <xsd:schema xmlns:xsd="http://www.w3.org/2001/XMLSchema" xmlns:xs="http://www.w3.org/2001/XMLSchema" xmlns:p="http://schemas.microsoft.com/office/2006/metadata/properties" xmlns:ns3="c5c3baac-fcd8-4656-bdad-a39fe1b15fb6" xmlns:ns4="456a52c6-0ac0-45ff-b12c-4813e717dbad" targetNamespace="http://schemas.microsoft.com/office/2006/metadata/properties" ma:root="true" ma:fieldsID="cf79ffcdc37e2259f3cabb5981e37810" ns3:_="" ns4:_="">
    <xsd:import namespace="c5c3baac-fcd8-4656-bdad-a39fe1b15fb6"/>
    <xsd:import namespace="456a52c6-0ac0-45ff-b12c-4813e717db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3baac-fcd8-4656-bdad-a39fe1b15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52c6-0ac0-45ff-b12c-4813e717db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0BB4B6-4EC8-4C6E-926D-94E418FA5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3baac-fcd8-4656-bdad-a39fe1b15fb6"/>
    <ds:schemaRef ds:uri="456a52c6-0ac0-45ff-b12c-4813e717db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05E7BA-EB69-4A73-A982-A5287414E5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CF116D-C99E-4FF4-BE92-02A8C2343FD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949</Words>
  <Application>Microsoft Office PowerPoint</Application>
  <PresentationFormat>Widescreen</PresentationFormat>
  <Paragraphs>133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Smith</dc:creator>
  <cp:lastModifiedBy>Michelle Jarvis</cp:lastModifiedBy>
  <cp:revision>2</cp:revision>
  <dcterms:created xsi:type="dcterms:W3CDTF">2020-05-11T23:18:19Z</dcterms:created>
  <dcterms:modified xsi:type="dcterms:W3CDTF">2020-05-13T21:26:37Z</dcterms:modified>
</cp:coreProperties>
</file>