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10" r:id="rId3"/>
    <p:sldId id="271" r:id="rId4"/>
    <p:sldId id="277" r:id="rId5"/>
    <p:sldId id="273" r:id="rId6"/>
    <p:sldId id="278" r:id="rId7"/>
    <p:sldId id="275" r:id="rId8"/>
    <p:sldId id="274" r:id="rId9"/>
    <p:sldId id="279" r:id="rId10"/>
    <p:sldId id="280" r:id="rId11"/>
    <p:sldId id="281" r:id="rId12"/>
    <p:sldId id="285" r:id="rId13"/>
    <p:sldId id="288" r:id="rId14"/>
    <p:sldId id="282" r:id="rId15"/>
    <p:sldId id="289" r:id="rId16"/>
    <p:sldId id="287" r:id="rId17"/>
    <p:sldId id="286" r:id="rId18"/>
    <p:sldId id="483" r:id="rId19"/>
    <p:sldId id="484" r:id="rId20"/>
    <p:sldId id="485" r:id="rId21"/>
    <p:sldId id="487" r:id="rId22"/>
    <p:sldId id="283" r:id="rId23"/>
    <p:sldId id="284" r:id="rId24"/>
    <p:sldId id="488" r:id="rId25"/>
    <p:sldId id="489" r:id="rId26"/>
    <p:sldId id="493" r:id="rId27"/>
    <p:sldId id="490" r:id="rId28"/>
    <p:sldId id="492" r:id="rId29"/>
    <p:sldId id="491" r:id="rId30"/>
    <p:sldId id="494" r:id="rId31"/>
    <p:sldId id="495" r:id="rId32"/>
    <p:sldId id="496" r:id="rId33"/>
    <p:sldId id="497" r:id="rId34"/>
    <p:sldId id="498" r:id="rId35"/>
    <p:sldId id="499" r:id="rId36"/>
    <p:sldId id="500" r:id="rId37"/>
    <p:sldId id="501" r:id="rId38"/>
    <p:sldId id="502" r:id="rId39"/>
    <p:sldId id="503" r:id="rId40"/>
    <p:sldId id="506" r:id="rId41"/>
    <p:sldId id="507" r:id="rId42"/>
    <p:sldId id="508" r:id="rId43"/>
    <p:sldId id="504" r:id="rId44"/>
    <p:sldId id="505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0FA"/>
    <a:srgbClr val="705500"/>
    <a:srgbClr val="463488"/>
    <a:srgbClr val="4C3A00"/>
    <a:srgbClr val="5757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58FF-3AEC-427D-9348-7B94EBF09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C613C-70E0-4E5E-8991-9738E1A22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588D5-83DD-47C0-8C6C-0776746EE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F9192-A1E6-45F2-8D9C-E3089ADB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5300B-FAF2-4576-95A3-437E4E86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782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3BC8C-6E98-4D69-A7F6-E19739915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999A6-DAB0-4FF8-A5CB-893ED142E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A56AB-72AB-4F75-B584-188E57F0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0B02E-3BC7-4BB5-83C5-5B04CF42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2F527-6325-4F3B-8991-E47EBC7A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06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3E8BAA-8D13-4A2E-BFBF-39494F82B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97D60-9E13-4232-A2D5-395AC6FC5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EB6D5-DC6C-4DC6-A8BE-8D850EC5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7A2BB-F7E9-4EF9-8C7C-95A39992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CEBB5-9C73-445E-B1A2-857D8C99F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194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D6649-E51D-46CD-A0F6-C9982F55B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CD2C0-948B-4CCE-ACC4-9839F6685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E030B-A993-40C9-8D5C-220ED487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88A09-4797-411A-B93B-DBFD889F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A48DE-157E-48CB-95F2-C372B4B8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769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2BD8-C4C8-49EE-B58D-9CB713FDA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6A112-2629-42C4-AD78-EBB410F41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EC27C-18AF-4127-9254-2C676726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EFBA7-5508-486F-BE46-298B002F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9DD79-499C-4957-A880-380CBCAF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863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945F-5FCF-4833-89B1-9DFC294E6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36556-DB71-4244-B0F9-830937CBC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DDAE0-9B76-418A-9B46-B9FBAAA4D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5C089-FA4A-4B92-9595-A0AA1318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05C94-5FD1-4150-81D6-6F961725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AC997-EF06-4B0A-95E7-90A00BEF8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900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CF46B-8502-4ACC-A506-E5CF2B69F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D723D-0315-4B16-A9E7-A2BD8A62E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00DDD-516B-4C5E-82DD-E1958C01D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BD95C6-922A-4888-B045-FBFBE6D00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09EDF-C2DC-42E0-A744-F8CA77745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C628D-92D1-4AA4-8AD4-FDA83358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1F158-9FB1-429C-B2C4-9538E770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97285-4991-4316-8B7E-A100464E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884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F45A-5F11-4CF4-8EF6-1E85ABE4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EB9B7-3C24-4C9C-A997-E7C63EF8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4013A-B286-43BA-B3DF-64F6AD36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440E6-A33D-4871-9F6E-FDB1EA65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737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C8AF19-7E3B-4CEA-89FF-C53865FB9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2616E2-FB87-440D-8158-9534431A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21195-F5D6-46EF-A704-00659E10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559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CF8F-52AD-4002-BEA4-5F3E957DB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0B417-8D79-41D9-90A8-EA3FD0FC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6AB88-7747-49AD-936F-310F4C95C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E9861-7194-43C9-8F8D-7BE36CA8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482BA-E586-4F8D-92DF-2DF5316B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6C2D8-4FFB-478E-AEBA-85E8F1D2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544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254D1-A88A-45A7-AE00-A34CAB49F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EA7EB-0657-4665-AB38-3B314C810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9A9DD-6DB6-423F-B97F-1B69EED4C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B384A-D17A-4B7F-B121-A60F2D4D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043E8-00F0-4E0D-B340-2B0F73B8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A0FA1-15C5-4C72-BB95-B5D189E30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256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1CB67-EEBC-461B-8567-E36968A8A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3D557-2830-4014-BA9B-8DE829368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FC00B-F6FC-429E-B8A4-652667846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539C-B45D-4FFA-BF75-284286CB4F87}" type="datetimeFigureOut">
              <a:rPr lang="en-NZ" smtClean="0"/>
              <a:t>28/10/2020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E33FD-EE07-407C-A1C0-A435CB9D8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E4CD1-9E51-4077-AC93-38E35A7A7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88028-3AF2-4355-9427-B7263F8578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582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67D7BCE-CEC4-462E-93A4-F20BF28169BF}"/>
              </a:ext>
            </a:extLst>
          </p:cNvPr>
          <p:cNvSpPr txBox="1"/>
          <p:nvPr/>
        </p:nvSpPr>
        <p:spPr>
          <a:xfrm>
            <a:off x="1104899" y="504825"/>
            <a:ext cx="9545172" cy="34163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NZ" b="1" dirty="0"/>
              <a:t>Note to musicians and liturgy committees.</a:t>
            </a:r>
          </a:p>
          <a:p>
            <a:r>
              <a:rPr lang="en-NZ" b="1" dirty="0"/>
              <a:t>You are welcome to use this power point as it is, or change parts of it so your community can participate more fully in it</a:t>
            </a:r>
            <a:r>
              <a:rPr lang="en-NZ" dirty="0"/>
              <a:t>.</a:t>
            </a:r>
          </a:p>
          <a:p>
            <a:endParaRPr lang="en-NZ" dirty="0"/>
          </a:p>
          <a:p>
            <a:r>
              <a:rPr lang="en-NZ" dirty="0"/>
              <a:t>Please check this power point carefully before you use it to ensure all the sung parts are as you want them to be.</a:t>
            </a:r>
          </a:p>
          <a:p>
            <a:endParaRPr lang="en-NZ" dirty="0"/>
          </a:p>
          <a:p>
            <a:r>
              <a:rPr lang="en-NZ" dirty="0"/>
              <a:t>The music suggestions for this Mass have been listed on the liturgy / music web page. This power point correlates with </a:t>
            </a:r>
            <a:r>
              <a:rPr lang="en-NZ"/>
              <a:t>those suggestions.</a:t>
            </a:r>
            <a:endParaRPr lang="en-NZ" dirty="0"/>
          </a:p>
          <a:p>
            <a:endParaRPr lang="en-NZ" dirty="0"/>
          </a:p>
          <a:p>
            <a:r>
              <a:rPr lang="en-NZ" b="1" dirty="0"/>
              <a:t>The psalm refrain provided can be found on the webs page Auckland Diocese / Liturgy / Music. It can be used freely.</a:t>
            </a:r>
          </a:p>
        </p:txBody>
      </p:sp>
    </p:spTree>
    <p:extLst>
      <p:ext uri="{BB962C8B-B14F-4D97-AF65-F5344CB8AC3E}">
        <p14:creationId xmlns:p14="http://schemas.microsoft.com/office/powerpoint/2010/main" val="157149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pic>
        <p:nvPicPr>
          <p:cNvPr id="2050" name="P 5">
            <a:extLst>
              <a:ext uri="{FF2B5EF4-FFF2-40B4-BE49-F238E27FC236}">
                <a16:creationId xmlns:a16="http://schemas.microsoft.com/office/drawing/2014/main" id="{2F0A49E0-2D7E-41E7-8731-0925F373F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1073330"/>
            <a:ext cx="75438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33B61A4E-6068-45CD-89DE-487D192BD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5376911"/>
            <a:ext cx="9144000" cy="230832"/>
          </a:xfrm>
          <a:prstGeom prst="rect">
            <a:avLst/>
          </a:prstGeom>
          <a:solidFill>
            <a:srgbClr val="F6F0FA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NZ" altLang="en-US" sz="900" i="1" dirty="0">
                <a:latin typeface="+mn-lt"/>
              </a:rPr>
              <a:t>Hopetoun Mass – Lord have mercy </a:t>
            </a:r>
            <a:r>
              <a:rPr lang="en-NZ" altLang="en-US" sz="900" i="1" dirty="0">
                <a:latin typeface="+mn-lt"/>
                <a:cs typeface="Times New Roman" panose="02020603050405020304" pitchFamily="18" charset="0"/>
              </a:rPr>
              <a:t>©  2011 PD </a:t>
            </a:r>
            <a:r>
              <a:rPr lang="en-NZ" altLang="en-US" sz="900" i="1" dirty="0">
                <a:latin typeface="+mn-lt"/>
              </a:rPr>
              <a:t>Used with permission. </a:t>
            </a:r>
          </a:p>
        </p:txBody>
      </p:sp>
    </p:spTree>
    <p:extLst>
      <p:ext uri="{BB962C8B-B14F-4D97-AF65-F5344CB8AC3E}">
        <p14:creationId xmlns:p14="http://schemas.microsoft.com/office/powerpoint/2010/main" val="3821771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29296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D5CC1932-F4EB-4173-A13C-3CAFD4694359}"/>
              </a:ext>
            </a:extLst>
          </p:cNvPr>
          <p:cNvPicPr/>
          <p:nvPr/>
        </p:nvPicPr>
        <p:blipFill rotWithShape="1">
          <a:blip r:embed="rId4"/>
          <a:srcRect t="9072" b="81962"/>
          <a:stretch/>
        </p:blipFill>
        <p:spPr bwMode="auto">
          <a:xfrm>
            <a:off x="900505" y="779928"/>
            <a:ext cx="10135441" cy="17839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211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69023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115A02CD-F389-4038-85EE-AD5B9CF8DEED}"/>
              </a:ext>
            </a:extLst>
          </p:cNvPr>
          <p:cNvPicPr/>
          <p:nvPr/>
        </p:nvPicPr>
        <p:blipFill rotWithShape="1">
          <a:blip r:embed="rId4"/>
          <a:srcRect l="6514" t="10398" b="71700"/>
          <a:stretch/>
        </p:blipFill>
        <p:spPr bwMode="auto">
          <a:xfrm>
            <a:off x="1290637" y="1209674"/>
            <a:ext cx="9610725" cy="33051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183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160366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4279FD19-3246-4988-B23C-D05C7D070660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3188"/>
            <a:ext cx="9144000" cy="47259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800" dirty="0">
                <a:solidFill>
                  <a:srgbClr val="7055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After the Gospel</a:t>
            </a:r>
          </a:p>
          <a:p>
            <a:pPr algn="l"/>
            <a:r>
              <a:rPr lang="en-US" altLang="en-US" sz="2800" dirty="0"/>
              <a:t>Priest:       </a:t>
            </a:r>
            <a:r>
              <a:rPr lang="en-US" altLang="en-US" sz="4000" i="1" dirty="0"/>
              <a:t>Ko te </a:t>
            </a:r>
            <a:r>
              <a:rPr lang="en-US" altLang="en-US" sz="4000" i="1" dirty="0" err="1"/>
              <a:t>rongopai</a:t>
            </a:r>
            <a:r>
              <a:rPr lang="en-US" altLang="en-US" sz="4000" i="1" dirty="0"/>
              <a:t> a te Ariki</a:t>
            </a:r>
            <a:br>
              <a:rPr lang="en-US" altLang="en-US" sz="4000" dirty="0"/>
            </a:br>
            <a:r>
              <a:rPr lang="en-US" altLang="en-US" sz="4000" dirty="0"/>
              <a:t>	     The Gospel of the Lord.</a:t>
            </a:r>
          </a:p>
          <a:p>
            <a:pPr algn="l"/>
            <a:endParaRPr lang="en-US" altLang="en-US" sz="4000" dirty="0"/>
          </a:p>
          <a:p>
            <a:pPr algn="l"/>
            <a:br>
              <a:rPr lang="en-US" altLang="en-US" sz="1200" dirty="0"/>
            </a:br>
            <a:r>
              <a:rPr lang="en-US" altLang="en-US" sz="2800" b="1" dirty="0"/>
              <a:t>People:     </a:t>
            </a:r>
            <a:r>
              <a:rPr lang="en-US" altLang="en-US" sz="4800" b="1" i="1" dirty="0"/>
              <a:t>Kia </a:t>
            </a:r>
            <a:r>
              <a:rPr lang="en-US" altLang="en-US" sz="4800" b="1" i="1" dirty="0" err="1"/>
              <a:t>whakanuia</a:t>
            </a:r>
            <a:r>
              <a:rPr lang="en-US" altLang="en-US" sz="4800" b="1" i="1" dirty="0"/>
              <a:t> ra koe		</a:t>
            </a:r>
            <a:r>
              <a:rPr lang="en-US" altLang="en-US" sz="2000" b="1" i="1" dirty="0"/>
              <a:t>(praise to you)</a:t>
            </a:r>
            <a:br>
              <a:rPr lang="en-US" altLang="en-US" b="1" i="1" dirty="0"/>
            </a:br>
            <a:r>
              <a:rPr lang="en-US" altLang="en-US" b="1" i="1" dirty="0"/>
              <a:t>	   </a:t>
            </a:r>
            <a:r>
              <a:rPr lang="en-US" altLang="en-US" sz="4800" b="1" i="1" dirty="0"/>
              <a:t>e te Ariki </a:t>
            </a:r>
            <a:r>
              <a:rPr lang="en-US" altLang="en-US" b="1" i="1" dirty="0"/>
              <a:t>			    		</a:t>
            </a:r>
            <a:r>
              <a:rPr lang="en-US" altLang="en-US" sz="2000" b="1" i="1" dirty="0"/>
              <a:t>(Lord)</a:t>
            </a:r>
            <a:br>
              <a:rPr lang="en-US" altLang="en-US" b="1" i="1" dirty="0"/>
            </a:br>
            <a:r>
              <a:rPr lang="en-US" altLang="en-US" b="1" i="1" dirty="0"/>
              <a:t>	   </a:t>
            </a:r>
            <a:r>
              <a:rPr lang="en-US" altLang="en-US" sz="4800" b="1" i="1" dirty="0"/>
              <a:t>e Hehu </a:t>
            </a:r>
            <a:r>
              <a:rPr lang="en-US" altLang="en-US" sz="4800" b="1" i="1" dirty="0" err="1"/>
              <a:t>Karaiti</a:t>
            </a:r>
            <a:r>
              <a:rPr lang="en-US" altLang="en-US" sz="4800" b="1" i="1" dirty="0"/>
              <a:t> </a:t>
            </a:r>
            <a:r>
              <a:rPr lang="en-US" altLang="en-US" b="1" i="1" dirty="0"/>
              <a:t>			</a:t>
            </a:r>
            <a:r>
              <a:rPr lang="en-US" altLang="en-US" sz="2000" b="1" i="1" dirty="0"/>
              <a:t>(Jesus Christ)</a:t>
            </a:r>
            <a:br>
              <a:rPr lang="en-US" altLang="en-US" b="1" dirty="0"/>
            </a:br>
            <a:r>
              <a:rPr lang="en-US" altLang="en-US" b="1" dirty="0"/>
              <a:t>	   </a:t>
            </a:r>
            <a:r>
              <a:rPr lang="en-US" altLang="en-US" sz="4800" b="1" dirty="0"/>
              <a:t>Praise to you Lord Jesus Christ</a:t>
            </a:r>
            <a:endParaRPr lang="en-GB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60093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240574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3" name="Rectangle 5">
            <a:extLst>
              <a:ext uri="{FF2B5EF4-FFF2-40B4-BE49-F238E27FC236}">
                <a16:creationId xmlns:a16="http://schemas.microsoft.com/office/drawing/2014/main" id="{C212129C-50DA-4976-B53B-C6058E0BF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4971"/>
            <a:ext cx="914400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87338" algn="l"/>
                <a:tab pos="5143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87338" algn="l"/>
                <a:tab pos="5143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87338" algn="l"/>
                <a:tab pos="5143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I believe in God,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the Father almighty,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Creator of heaven and earth,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and in Jesus Christ,</a:t>
            </a:r>
            <a:r>
              <a:rPr lang="en-GB" altLang="en-US" b="1" dirty="0">
                <a:solidFill>
                  <a:srgbClr val="7055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his only Son,</a:t>
            </a:r>
            <a:r>
              <a:rPr lang="en-GB" altLang="en-US" b="1" dirty="0">
                <a:solidFill>
                  <a:srgbClr val="705500"/>
                </a:solidFill>
              </a:rPr>
              <a:t> our Lord,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rgbClr val="463488"/>
                </a:solidFill>
              </a:rPr>
              <a:t>(We all bow for the following words until “the Virgin Mary”.)</a:t>
            </a:r>
            <a:endParaRPr lang="en-US" altLang="en-US" sz="1800" b="1" dirty="0">
              <a:solidFill>
                <a:srgbClr val="463488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who was conceived by the Holy Spirit,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born of the Virgin Mary,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suffered under Pontius Pilate,</a:t>
            </a:r>
            <a:r>
              <a:rPr lang="en-GB" altLang="en-US" b="1" dirty="0">
                <a:solidFill>
                  <a:srgbClr val="7055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was crucified, died and was buried;</a:t>
            </a:r>
            <a:endParaRPr lang="en-GB" altLang="en-US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he descended into hell; </a:t>
            </a:r>
          </a:p>
        </p:txBody>
      </p:sp>
    </p:spTree>
    <p:extLst>
      <p:ext uri="{BB962C8B-B14F-4D97-AF65-F5344CB8AC3E}">
        <p14:creationId xmlns:p14="http://schemas.microsoft.com/office/powerpoint/2010/main" val="1148446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371CF4C1-76AB-4B32-AD83-30C162B60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20287"/>
            <a:ext cx="896461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87338" algn="l"/>
                <a:tab pos="5143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87338" algn="l"/>
                <a:tab pos="5143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87338" algn="l"/>
                <a:tab pos="5143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on the third day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he rose again </a:t>
            </a:r>
            <a:r>
              <a:rPr lang="en-US" altLang="en-US" b="1" dirty="0">
                <a:solidFill>
                  <a:srgbClr val="705500"/>
                </a:solidFill>
              </a:rPr>
              <a:t>from the dead;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he ascended into heaven,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and is seated at the right hand of God the Father almighty;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from there he will come to judge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5500"/>
                </a:solidFill>
              </a:rPr>
              <a:t>living and the dead.</a:t>
            </a:r>
            <a:endParaRPr lang="en-GB" altLang="en-US" b="1" dirty="0">
              <a:solidFill>
                <a:srgbClr val="7055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8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4159CB5-9833-43DE-BE12-FDB54884D8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79" b="42466"/>
          <a:stretch/>
        </p:blipFill>
        <p:spPr>
          <a:xfrm>
            <a:off x="849125" y="1247151"/>
            <a:ext cx="12003685" cy="19512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7C85D8-D4EA-41D4-AD0C-3F762436A1F4}"/>
              </a:ext>
            </a:extLst>
          </p:cNvPr>
          <p:cNvSpPr txBox="1"/>
          <p:nvPr/>
        </p:nvSpPr>
        <p:spPr>
          <a:xfrm>
            <a:off x="2415990" y="481245"/>
            <a:ext cx="8395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>
                <a:solidFill>
                  <a:srgbClr val="6750BC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Diocese of Auckland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F32EB2-7603-4EB3-8FF0-AAC75AF72377}"/>
              </a:ext>
            </a:extLst>
          </p:cNvPr>
          <p:cNvSpPr txBox="1"/>
          <p:nvPr/>
        </p:nvSpPr>
        <p:spPr>
          <a:xfrm>
            <a:off x="0" y="393550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NZ" sz="4000" dirty="0">
                <a:solidFill>
                  <a:schemeClr val="accent4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To prepare all people for missionary discipleship</a:t>
            </a:r>
          </a:p>
          <a:p>
            <a:pPr marL="571500" indent="-571500">
              <a:buFontTx/>
              <a:buChar char="-"/>
            </a:pPr>
            <a:r>
              <a:rPr lang="en-NZ" sz="4000" dirty="0">
                <a:solidFill>
                  <a:schemeClr val="accent4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To strengthen the spirituality of young people</a:t>
            </a:r>
          </a:p>
          <a:p>
            <a:pPr marL="571500" indent="-571500">
              <a:buFontTx/>
              <a:buChar char="-"/>
            </a:pPr>
            <a:r>
              <a:rPr lang="en-NZ" sz="4000" dirty="0">
                <a:solidFill>
                  <a:schemeClr val="accent4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To care for poor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3F0BB8-8D58-4BF1-9887-CF77C8A44C7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29" y="555812"/>
            <a:ext cx="1871941" cy="2366682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</p:pic>
    </p:spTree>
    <p:extLst>
      <p:ext uri="{BB962C8B-B14F-4D97-AF65-F5344CB8AC3E}">
        <p14:creationId xmlns:p14="http://schemas.microsoft.com/office/powerpoint/2010/main" val="2841454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24C07EDB-EA5F-4D11-B429-1421546BE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9323"/>
            <a:ext cx="9144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87338" algn="l"/>
                <a:tab pos="5143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87338" algn="l"/>
                <a:tab pos="5143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87338" algn="l"/>
                <a:tab pos="5143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7338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I believe in the Holy Spirit,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the holy catholic Church,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the communion of saints,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the forgiveness of sins,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the resurrection of the body,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and life everlasting.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705500"/>
                </a:solidFill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3892610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129710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B504AD6-5D97-407F-81CC-C8C8B974DB5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5" t="1715" b="90445"/>
          <a:stretch/>
        </p:blipFill>
        <p:spPr bwMode="auto">
          <a:xfrm>
            <a:off x="919976" y="2051499"/>
            <a:ext cx="10096500" cy="1706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F5ADFA-2CA3-48B8-BEB1-459FE81FB923}"/>
              </a:ext>
            </a:extLst>
          </p:cNvPr>
          <p:cNvSpPr txBox="1"/>
          <p:nvPr/>
        </p:nvSpPr>
        <p:spPr>
          <a:xfrm>
            <a:off x="1581150" y="1621147"/>
            <a:ext cx="541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i="1" dirty="0"/>
              <a:t>Response to the prayer of the faithful</a:t>
            </a:r>
          </a:p>
        </p:txBody>
      </p:sp>
    </p:spTree>
    <p:extLst>
      <p:ext uri="{BB962C8B-B14F-4D97-AF65-F5344CB8AC3E}">
        <p14:creationId xmlns:p14="http://schemas.microsoft.com/office/powerpoint/2010/main" val="1078549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157803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C49DAF1C-AFF6-4589-A487-129CFD18E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932" y="318644"/>
            <a:ext cx="780213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705500"/>
                </a:solidFill>
              </a:rPr>
              <a:t>You are salt for the Earth O people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Salt for the Kingdom of God!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Share the </a:t>
            </a:r>
            <a:r>
              <a:rPr lang="en-US" altLang="en-US" sz="3600" b="1" dirty="0" err="1">
                <a:solidFill>
                  <a:srgbClr val="705500"/>
                </a:solidFill>
              </a:rPr>
              <a:t>flavour</a:t>
            </a:r>
            <a:r>
              <a:rPr lang="en-US" altLang="en-US" sz="3600" b="1" dirty="0">
                <a:solidFill>
                  <a:srgbClr val="705500"/>
                </a:solidFill>
              </a:rPr>
              <a:t> of life O people: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Life in the Kingdom of God.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mercy,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peace;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justice,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city of God.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6E9186-64AD-4524-9D9D-70BC82634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5284579"/>
            <a:ext cx="1219199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1000" b="1" i="1" dirty="0"/>
              <a:t>Bring Forth The Kingdom by Marty Haugen </a:t>
            </a:r>
            <a:r>
              <a:rPr lang="en-NZ" altLang="en-US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1986 GIA Publications  </a:t>
            </a:r>
            <a:r>
              <a:rPr lang="en-NZ" altLang="en-US" sz="1000" b="1" i="1" dirty="0"/>
              <a:t>All rights reserved. Used with permission. Onelicense A -</a:t>
            </a:r>
          </a:p>
        </p:txBody>
      </p:sp>
    </p:spTree>
    <p:extLst>
      <p:ext uri="{BB962C8B-B14F-4D97-AF65-F5344CB8AC3E}">
        <p14:creationId xmlns:p14="http://schemas.microsoft.com/office/powerpoint/2010/main" val="1484283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F6E5FA50-94B3-44BC-B735-5C4C5ECCE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025" y="399114"/>
            <a:ext cx="772795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705500"/>
                </a:solidFill>
              </a:rPr>
              <a:t>You are a light on a hill O people: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Light for the city of God!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Shine so holy and bright O people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Shine for the Kingdom of God.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mercy,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peace;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justice,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city of God.</a:t>
            </a:r>
            <a:endParaRPr lang="en-GB" altLang="en-US" sz="3600" b="1" dirty="0">
              <a:solidFill>
                <a:srgbClr val="705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02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312AE3E5-D2CE-4927-ABBE-BD960842E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96384"/>
            <a:ext cx="831215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705500"/>
                </a:solidFill>
              </a:rPr>
              <a:t>You are a seed of the Word O people;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God!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Seeds of mercy and seeds of justice,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Grow in the Kingdom of God!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mercy,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peace;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justice,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city of God.</a:t>
            </a:r>
            <a:endParaRPr lang="en-GB" altLang="en-US" sz="3600" b="1" dirty="0">
              <a:solidFill>
                <a:srgbClr val="705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13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23C60A4C-44D3-40F8-BA58-F54FEA066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962" y="414387"/>
            <a:ext cx="92640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705500"/>
                </a:solidFill>
              </a:rPr>
              <a:t>We are a blest and a pilgrim people: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Bound for the Kingdom of God!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Love our journey and love our homeland: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Love is the kingdom of God.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mercy,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peace;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Kingdom of justice,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5500"/>
                </a:solidFill>
              </a:rPr>
              <a:t>Bring forth the city of God.</a:t>
            </a:r>
          </a:p>
        </p:txBody>
      </p:sp>
    </p:spTree>
    <p:extLst>
      <p:ext uri="{BB962C8B-B14F-4D97-AF65-F5344CB8AC3E}">
        <p14:creationId xmlns:p14="http://schemas.microsoft.com/office/powerpoint/2010/main" val="282975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671622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pic>
        <p:nvPicPr>
          <p:cNvPr id="12" name="Picture 11" descr="Trilingual Mass Setting (dragged) 1.pdf">
            <a:extLst>
              <a:ext uri="{FF2B5EF4-FFF2-40B4-BE49-F238E27FC236}">
                <a16:creationId xmlns:a16="http://schemas.microsoft.com/office/drawing/2014/main" id="{4234871C-66FB-4124-8B05-FD1CFFC643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2" y="649092"/>
            <a:ext cx="9001125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5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33246E14-7A3C-4CB6-AEDE-64B4D45A6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845" y="380199"/>
            <a:ext cx="685476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742950" indent="-742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Awake from your slumber!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Arise from your sleep!</a:t>
            </a:r>
            <a:br>
              <a:rPr lang="en-NZ" altLang="en-US" sz="4000" b="1" dirty="0">
                <a:solidFill>
                  <a:srgbClr val="705500"/>
                </a:solidFill>
              </a:rPr>
            </a:br>
            <a:r>
              <a:rPr lang="en-NZ" altLang="en-US" sz="4000" b="1" dirty="0">
                <a:solidFill>
                  <a:srgbClr val="705500"/>
                </a:solidFill>
              </a:rPr>
              <a:t>A new day is dawning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For all those who weep.</a:t>
            </a:r>
            <a:br>
              <a:rPr lang="en-NZ" altLang="en-US" sz="4000" b="1" dirty="0">
                <a:solidFill>
                  <a:srgbClr val="705500"/>
                </a:solidFill>
              </a:rPr>
            </a:br>
            <a:r>
              <a:rPr lang="en-NZ" altLang="en-US" sz="4000" b="1" dirty="0">
                <a:solidFill>
                  <a:srgbClr val="705500"/>
                </a:solidFill>
              </a:rPr>
              <a:t>The people in darkness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Have seen a great light.</a:t>
            </a:r>
            <a:br>
              <a:rPr lang="en-NZ" altLang="en-US" sz="4000" b="1" dirty="0">
                <a:solidFill>
                  <a:srgbClr val="705500"/>
                </a:solidFill>
              </a:rPr>
            </a:br>
            <a:r>
              <a:rPr lang="en-NZ" altLang="en-US" sz="4000" b="1" dirty="0">
                <a:solidFill>
                  <a:srgbClr val="705500"/>
                </a:solidFill>
              </a:rPr>
              <a:t>The Lord of our longing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Has conquered the night.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8F9873-5DDF-460F-9451-86FD68F5C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76911"/>
            <a:ext cx="9144000" cy="230832"/>
          </a:xfrm>
          <a:prstGeom prst="rect">
            <a:avLst/>
          </a:prstGeom>
          <a:solidFill>
            <a:srgbClr val="F6F0FA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NZ" altLang="en-US" sz="900" i="1" dirty="0">
                <a:latin typeface="+mn-lt"/>
              </a:rPr>
              <a:t>City of God by Dan Schutte </a:t>
            </a:r>
            <a:r>
              <a:rPr lang="en-NZ" altLang="en-US" sz="900" i="1" dirty="0">
                <a:latin typeface="+mn-lt"/>
                <a:cs typeface="Times New Roman" panose="02020603050405020304" pitchFamily="18" charset="0"/>
              </a:rPr>
              <a:t>©  1992 Willow Publications </a:t>
            </a:r>
            <a:r>
              <a:rPr lang="en-NZ" altLang="en-US" sz="900" i="1" dirty="0">
                <a:latin typeface="+mn-lt"/>
              </a:rPr>
              <a:t>All rights reserved. Used with permission. Onelicense A-</a:t>
            </a:r>
          </a:p>
        </p:txBody>
      </p:sp>
    </p:spTree>
    <p:extLst>
      <p:ext uri="{BB962C8B-B14F-4D97-AF65-F5344CB8AC3E}">
        <p14:creationId xmlns:p14="http://schemas.microsoft.com/office/powerpoint/2010/main" val="3400076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147262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3AC41C2C-9B97-4FB0-80DE-00CA3537E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0" y="453337"/>
            <a:ext cx="89281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3600" b="1" dirty="0">
                <a:solidFill>
                  <a:srgbClr val="705500"/>
                </a:solidFill>
              </a:rPr>
              <a:t>Holy, Holy, Holy Lord God of hosts.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3600" b="1" dirty="0">
                <a:solidFill>
                  <a:srgbClr val="705500"/>
                </a:solidFill>
              </a:rPr>
              <a:t>Heaven and earth are full of your glory.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3600" b="1" dirty="0">
                <a:solidFill>
                  <a:srgbClr val="705500"/>
                </a:solidFill>
              </a:rPr>
              <a:t>Hosanna in the highest.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3600" b="1" dirty="0">
                <a:solidFill>
                  <a:srgbClr val="705500"/>
                </a:solidFill>
              </a:rPr>
              <a:t>Blessed is he who comes in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3600" b="1" dirty="0">
                <a:solidFill>
                  <a:srgbClr val="705500"/>
                </a:solidFill>
              </a:rPr>
              <a:t>name of the Lord.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3600" b="1" dirty="0">
                <a:solidFill>
                  <a:srgbClr val="705500"/>
                </a:solidFill>
              </a:rPr>
              <a:t>Hosanna in the highest.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6921B09C-1779-4A5B-8AF7-C30660C02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68572"/>
            <a:ext cx="9144000" cy="230832"/>
          </a:xfrm>
          <a:prstGeom prst="rect">
            <a:avLst/>
          </a:prstGeom>
          <a:solidFill>
            <a:srgbClr val="F6F0FA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NZ" altLang="en-US" sz="900" i="1" dirty="0">
                <a:latin typeface="+mn-lt"/>
              </a:rPr>
              <a:t>Hopetoun Mass – Lord have mercy </a:t>
            </a:r>
            <a:r>
              <a:rPr lang="en-NZ" altLang="en-US" sz="900" i="1" dirty="0">
                <a:latin typeface="+mn-lt"/>
                <a:cs typeface="Times New Roman" panose="02020603050405020304" pitchFamily="18" charset="0"/>
              </a:rPr>
              <a:t>©  2011 PD </a:t>
            </a:r>
            <a:r>
              <a:rPr lang="en-NZ" altLang="en-US" sz="900" i="1" dirty="0">
                <a:latin typeface="+mn-lt"/>
              </a:rPr>
              <a:t>Used with permission. </a:t>
            </a:r>
          </a:p>
        </p:txBody>
      </p:sp>
    </p:spTree>
    <p:extLst>
      <p:ext uri="{BB962C8B-B14F-4D97-AF65-F5344CB8AC3E}">
        <p14:creationId xmlns:p14="http://schemas.microsoft.com/office/powerpoint/2010/main" val="663099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13795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5679522-CC90-43D0-8FCB-1A1B6D5A5CF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80278"/>
          <a:stretch/>
        </p:blipFill>
        <p:spPr>
          <a:xfrm>
            <a:off x="370361" y="1247773"/>
            <a:ext cx="11364439" cy="329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411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687434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748AF4A-B3F1-4B6D-B207-4A78B95CB3E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11" t="1214" r="7846" b="90694"/>
          <a:stretch/>
        </p:blipFill>
        <p:spPr>
          <a:xfrm>
            <a:off x="1238250" y="1266825"/>
            <a:ext cx="9553576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025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949231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12" name="TextBox 1">
            <a:extLst>
              <a:ext uri="{FF2B5EF4-FFF2-40B4-BE49-F238E27FC236}">
                <a16:creationId xmlns:a16="http://schemas.microsoft.com/office/drawing/2014/main" id="{1F3F0247-5AD2-473B-8288-006FC5A3B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58787"/>
            <a:ext cx="120777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3200" b="1" dirty="0">
                <a:solidFill>
                  <a:srgbClr val="705500"/>
                </a:solidFill>
              </a:rPr>
              <a:t>Lamb of God, you take away the sins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3200" b="1" dirty="0">
                <a:solidFill>
                  <a:srgbClr val="705500"/>
                </a:solidFill>
              </a:rPr>
              <a:t>of the world, have mercy on us.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NZ" altLang="en-US" sz="3200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3200" b="1" dirty="0">
                <a:solidFill>
                  <a:srgbClr val="705500"/>
                </a:solidFill>
              </a:rPr>
              <a:t>Lamb of God, you take away the sins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3200" b="1" dirty="0">
                <a:solidFill>
                  <a:srgbClr val="705500"/>
                </a:solidFill>
              </a:rPr>
              <a:t>of the world, have mercy on us.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NZ" altLang="en-US" sz="3200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3200" b="1" dirty="0">
                <a:solidFill>
                  <a:srgbClr val="705500"/>
                </a:solidFill>
              </a:rPr>
              <a:t>Lamb of God, you take away the sins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3200" b="1" dirty="0">
                <a:solidFill>
                  <a:srgbClr val="705500"/>
                </a:solidFill>
              </a:rPr>
              <a:t>of the world, grant us peace.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2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2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2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2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27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4463363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298196B4-2779-4846-AF0E-B1D0FE644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868" y="32294"/>
            <a:ext cx="8084264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Mary heard a voice calling out her name.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Mary said ‘how can this be?’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Mary made a choice with an open heart.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What will your answer be?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What will our answer be?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NZ" altLang="en-US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Let love and peace be born in us.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Do not be afraid!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Trust in the mystery of God’s life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Be born in us today.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Jesus you are The Way.</a:t>
            </a:r>
            <a:endParaRPr lang="en-US" altLang="en-US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DE6170-4CB8-4898-A54E-939C8D9BB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05281"/>
            <a:ext cx="12192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1000" i="1" dirty="0"/>
              <a:t>God’s Call by Fiona Dyball </a:t>
            </a:r>
            <a:r>
              <a:rPr lang="en-NZ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2018 Liturgical Song Publications  </a:t>
            </a:r>
            <a:r>
              <a:rPr lang="en-NZ" altLang="en-US" sz="1000" i="1" dirty="0"/>
              <a:t>All rights reserved. Used with permission. Onelicense A-</a:t>
            </a:r>
          </a:p>
        </p:txBody>
      </p:sp>
    </p:spTree>
    <p:extLst>
      <p:ext uri="{BB962C8B-B14F-4D97-AF65-F5344CB8AC3E}">
        <p14:creationId xmlns:p14="http://schemas.microsoft.com/office/powerpoint/2010/main" val="109899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6EECDE2-16F5-4BE2-B4CE-7ACE043FE3CF}"/>
              </a:ext>
            </a:extLst>
          </p:cNvPr>
          <p:cNvSpPr txBox="1"/>
          <p:nvPr/>
        </p:nvSpPr>
        <p:spPr>
          <a:xfrm>
            <a:off x="1596251" y="1593324"/>
            <a:ext cx="874394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us build the city of God.</a:t>
            </a:r>
            <a:b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May our tears be turned into dancing.</a:t>
            </a:r>
            <a:b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the Lord our light and our love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turned the night into day.</a:t>
            </a:r>
          </a:p>
        </p:txBody>
      </p:sp>
    </p:spTree>
    <p:extLst>
      <p:ext uri="{BB962C8B-B14F-4D97-AF65-F5344CB8AC3E}">
        <p14:creationId xmlns:p14="http://schemas.microsoft.com/office/powerpoint/2010/main" val="25361449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14DF70F4-8DB1-47DE-A0B7-543F958E3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539" y="60375"/>
            <a:ext cx="7580921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May it be according to God’s word.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All is possible with god.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Servants of the lord bring open hands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To receive and to give God’s life.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We receive and we give God’s life.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NZ" altLang="en-US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Let love and peace be born in us.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Do not be afraid!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Trust in the mystery of God’s life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Be born in us today.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Jesus you are The Way.</a:t>
            </a:r>
            <a:endParaRPr lang="en-US" altLang="en-US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134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3" name="Rectangle 4">
            <a:extLst>
              <a:ext uri="{FF2B5EF4-FFF2-40B4-BE49-F238E27FC236}">
                <a16:creationId xmlns:a16="http://schemas.microsoft.com/office/drawing/2014/main" id="{48AA4206-13AE-4906-97FC-CC93500C4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325"/>
            <a:ext cx="12192000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When we hear love’s voice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calling out our name,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Will we listen to God’s call?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Faith and hope and love these three remain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And the greatest of these is love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And the greatest of these is love.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NZ" altLang="en-US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Let love and peace be born in us.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Do not be afraid!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Trust in the mystery of God’s life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b="1" dirty="0">
                <a:solidFill>
                  <a:srgbClr val="705500"/>
                </a:solidFill>
              </a:rPr>
              <a:t>Be born in us today. Jesus you are The Way.</a:t>
            </a:r>
            <a:endParaRPr lang="en-US" altLang="en-US" b="1" dirty="0">
              <a:solidFill>
                <a:srgbClr val="7055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86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0955376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EB0EF3F-15AF-483C-9BE9-770DF0834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499" y="989277"/>
            <a:ext cx="5412828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4800" b="1" dirty="0">
                <a:solidFill>
                  <a:srgbClr val="705500"/>
                </a:solidFill>
              </a:rPr>
              <a:t>Te Aroha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4800" b="1" dirty="0">
                <a:solidFill>
                  <a:srgbClr val="705500"/>
                </a:solidFill>
              </a:rPr>
              <a:t>Te whakapono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4800" b="1" dirty="0">
                <a:solidFill>
                  <a:srgbClr val="705500"/>
                </a:solidFill>
              </a:rPr>
              <a:t>Me te Rangimarie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4800" b="1" dirty="0">
                <a:solidFill>
                  <a:srgbClr val="705500"/>
                </a:solidFill>
              </a:rPr>
              <a:t>Tatou </a:t>
            </a:r>
            <a:r>
              <a:rPr lang="en-NZ" altLang="en-US" sz="4800" b="1" dirty="0" err="1">
                <a:solidFill>
                  <a:srgbClr val="705500"/>
                </a:solidFill>
              </a:rPr>
              <a:t>tatou</a:t>
            </a:r>
            <a:r>
              <a:rPr lang="en-NZ" altLang="en-US" sz="4800" b="1" dirty="0">
                <a:solidFill>
                  <a:srgbClr val="705500"/>
                </a:solidFill>
              </a:rPr>
              <a:t> e.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NZ" altLang="en-US" sz="1600" i="1" dirty="0"/>
              <a:t>Repeat       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8A7778C6-3FFE-4C2A-8E7C-899E43473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44" y="989277"/>
            <a:ext cx="4110831" cy="295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/>
              <a:t>Love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/>
              <a:t>Faith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/>
              <a:t>Peace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/>
              <a:t>For everyone.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B60352B-AF9A-45DD-BC6D-B412C40DC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05281"/>
            <a:ext cx="12192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1000" i="1" dirty="0"/>
              <a:t>Te Aroha Public domain composer unknown</a:t>
            </a:r>
          </a:p>
        </p:txBody>
      </p:sp>
    </p:spTree>
    <p:extLst>
      <p:ext uri="{BB962C8B-B14F-4D97-AF65-F5344CB8AC3E}">
        <p14:creationId xmlns:p14="http://schemas.microsoft.com/office/powerpoint/2010/main" val="40283838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23698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5DA8FA52-0211-426C-9628-8ACDFDE39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344" y="292764"/>
            <a:ext cx="75424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742950" indent="-742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We are sons of the morning;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We are daughters of day. </a:t>
            </a:r>
            <a:br>
              <a:rPr lang="en-NZ" altLang="en-US" sz="4000" b="1" dirty="0">
                <a:solidFill>
                  <a:srgbClr val="705500"/>
                </a:solidFill>
              </a:rPr>
            </a:br>
            <a:r>
              <a:rPr lang="en-NZ" altLang="en-US" sz="4000" b="1" dirty="0">
                <a:solidFill>
                  <a:srgbClr val="705500"/>
                </a:solidFill>
              </a:rPr>
              <a:t>The One who has loved us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Has brightened our way.</a:t>
            </a:r>
            <a:br>
              <a:rPr lang="en-NZ" altLang="en-US" sz="4000" b="1" dirty="0">
                <a:solidFill>
                  <a:srgbClr val="705500"/>
                </a:solidFill>
              </a:rPr>
            </a:br>
            <a:r>
              <a:rPr lang="en-NZ" altLang="en-US" sz="4000" b="1" dirty="0">
                <a:solidFill>
                  <a:srgbClr val="705500"/>
                </a:solidFill>
              </a:rPr>
              <a:t>The Lord of all kindness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Has called us to be</a:t>
            </a:r>
            <a:br>
              <a:rPr lang="en-NZ" altLang="en-US" sz="4000" b="1" dirty="0">
                <a:solidFill>
                  <a:srgbClr val="705500"/>
                </a:solidFill>
              </a:rPr>
            </a:br>
            <a:r>
              <a:rPr lang="en-NZ" altLang="en-US" sz="4000" b="1" dirty="0">
                <a:solidFill>
                  <a:srgbClr val="705500"/>
                </a:solidFill>
              </a:rPr>
              <a:t>A light for all people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altLang="en-US" sz="4000" b="1" dirty="0">
                <a:solidFill>
                  <a:srgbClr val="705500"/>
                </a:solidFill>
              </a:rPr>
              <a:t>To set their hearts free.</a:t>
            </a:r>
            <a:endParaRPr lang="en-GB" alt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8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6EECDE2-16F5-4BE2-B4CE-7ACE043FE3CF}"/>
              </a:ext>
            </a:extLst>
          </p:cNvPr>
          <p:cNvSpPr txBox="1"/>
          <p:nvPr/>
        </p:nvSpPr>
        <p:spPr>
          <a:xfrm>
            <a:off x="1596251" y="1593324"/>
            <a:ext cx="874394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us build the city of God.</a:t>
            </a:r>
            <a:b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May our tears be turned into dancing.</a:t>
            </a:r>
            <a:b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the Lord our light and our love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5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turned the night into day.</a:t>
            </a:r>
          </a:p>
        </p:txBody>
      </p:sp>
    </p:spTree>
    <p:extLst>
      <p:ext uri="{BB962C8B-B14F-4D97-AF65-F5344CB8AC3E}">
        <p14:creationId xmlns:p14="http://schemas.microsoft.com/office/powerpoint/2010/main" val="27207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6EBFBBF-8296-4271-9C89-8D90211FD0DD}"/>
              </a:ext>
            </a:extLst>
          </p:cNvPr>
          <p:cNvSpPr txBox="1"/>
          <p:nvPr/>
        </p:nvSpPr>
        <p:spPr>
          <a:xfrm>
            <a:off x="1104899" y="891659"/>
            <a:ext cx="568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Singing pauses while the Advent candle is lit.  </a:t>
            </a:r>
          </a:p>
        </p:txBody>
      </p:sp>
      <p:pic>
        <p:nvPicPr>
          <p:cNvPr id="1026" name="Picture 2" descr="candles, flame, christmas, arrangement, decoration, light, romantic, fire, burn, pink">
            <a:extLst>
              <a:ext uri="{FF2B5EF4-FFF2-40B4-BE49-F238E27FC236}">
                <a16:creationId xmlns:a16="http://schemas.microsoft.com/office/drawing/2014/main" id="{0A5F2B36-1799-41E1-B348-0C6A18947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3" t="22021" r="35130"/>
          <a:stretch/>
        </p:blipFill>
        <p:spPr bwMode="auto">
          <a:xfrm>
            <a:off x="5568176" y="561975"/>
            <a:ext cx="800100" cy="10287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00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D32F591E-B045-43CD-B0C0-FF4CE03B4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297" y="13563"/>
            <a:ext cx="1008160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en-NZ" sz="4000" b="1" dirty="0">
                <a:solidFill>
                  <a:srgbClr val="705500"/>
                </a:solidFill>
                <a:latin typeface="Arial" charset="0"/>
              </a:rPr>
              <a:t>O city of gladness </a:t>
            </a:r>
          </a:p>
          <a:p>
            <a:pPr algn="ctr" eaLnBrk="1" hangingPunct="1">
              <a:defRPr/>
            </a:pPr>
            <a:r>
              <a:rPr lang="en-NZ" sz="4000" b="1" dirty="0">
                <a:solidFill>
                  <a:srgbClr val="705500"/>
                </a:solidFill>
                <a:latin typeface="Arial" charset="0"/>
              </a:rPr>
              <a:t>now lift up your voice,</a:t>
            </a:r>
            <a:br>
              <a:rPr lang="en-NZ" sz="4000" b="1" dirty="0">
                <a:solidFill>
                  <a:srgbClr val="705500"/>
                </a:solidFill>
                <a:latin typeface="Arial" charset="0"/>
              </a:rPr>
            </a:br>
            <a:r>
              <a:rPr lang="en-NZ" sz="4000" b="1" dirty="0">
                <a:solidFill>
                  <a:srgbClr val="705500"/>
                </a:solidFill>
                <a:latin typeface="Arial" charset="0"/>
              </a:rPr>
              <a:t>proclaim the good tidings </a:t>
            </a:r>
          </a:p>
          <a:p>
            <a:pPr algn="ctr" eaLnBrk="1" hangingPunct="1">
              <a:defRPr/>
            </a:pPr>
            <a:r>
              <a:rPr lang="en-NZ" sz="4000" b="1" dirty="0">
                <a:solidFill>
                  <a:srgbClr val="705500"/>
                </a:solidFill>
                <a:latin typeface="Arial" charset="0"/>
              </a:rPr>
              <a:t>that all may rejoice</a:t>
            </a:r>
          </a:p>
          <a:p>
            <a:pPr marL="742950" indent="-742950" algn="ctr">
              <a:defRPr/>
            </a:pPr>
            <a:endParaRPr lang="en-NZ" sz="4000" b="1" dirty="0">
              <a:solidFill>
                <a:srgbClr val="705500"/>
              </a:solidFill>
              <a:latin typeface="Arial" charset="0"/>
            </a:endParaRPr>
          </a:p>
          <a:p>
            <a:pPr marL="742950" indent="-742950" algn="ctr">
              <a:defRPr/>
            </a:pPr>
            <a:r>
              <a:rPr lang="en-NZ" sz="4000" b="1" dirty="0">
                <a:solidFill>
                  <a:srgbClr val="705500"/>
                </a:solidFill>
                <a:latin typeface="Arial" charset="0"/>
              </a:rPr>
              <a:t>Let us build the city of God.</a:t>
            </a:r>
            <a:br>
              <a:rPr lang="en-NZ" sz="4000" b="1" dirty="0">
                <a:solidFill>
                  <a:srgbClr val="705500"/>
                </a:solidFill>
                <a:latin typeface="Arial" charset="0"/>
              </a:rPr>
            </a:br>
            <a:r>
              <a:rPr lang="en-NZ" sz="4000" b="1" dirty="0">
                <a:solidFill>
                  <a:srgbClr val="705500"/>
                </a:solidFill>
                <a:latin typeface="Arial" charset="0"/>
              </a:rPr>
              <a:t>May our tears be turned into dancing.</a:t>
            </a:r>
            <a:br>
              <a:rPr lang="en-NZ" sz="4000" b="1" dirty="0">
                <a:solidFill>
                  <a:srgbClr val="705500"/>
                </a:solidFill>
                <a:latin typeface="Arial" charset="0"/>
              </a:rPr>
            </a:br>
            <a:r>
              <a:rPr lang="en-NZ" sz="4000" b="1" dirty="0">
                <a:solidFill>
                  <a:srgbClr val="705500"/>
                </a:solidFill>
                <a:latin typeface="Arial" charset="0"/>
              </a:rPr>
              <a:t>For the Lord our light and our love </a:t>
            </a:r>
          </a:p>
          <a:p>
            <a:pPr marL="742950" indent="-742950" algn="ctr">
              <a:defRPr/>
            </a:pPr>
            <a:r>
              <a:rPr lang="en-NZ" sz="4000" b="1" dirty="0">
                <a:solidFill>
                  <a:srgbClr val="705500"/>
                </a:solidFill>
                <a:latin typeface="Arial" charset="0"/>
              </a:rPr>
              <a:t>Has turned the night into day.</a:t>
            </a:r>
            <a:endParaRPr lang="en-GB" sz="4000" b="1" dirty="0">
              <a:solidFill>
                <a:srgbClr val="7055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6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029DCC-7361-41B8-8B3A-EF317754EC4B}"/>
              </a:ext>
            </a:extLst>
          </p:cNvPr>
          <p:cNvSpPr/>
          <p:nvPr/>
        </p:nvSpPr>
        <p:spPr>
          <a:xfrm>
            <a:off x="-741323" y="5625658"/>
            <a:ext cx="13419098" cy="12477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781704-E223-492B-ABB8-9162A6E382DE}"/>
              </a:ext>
            </a:extLst>
          </p:cNvPr>
          <p:cNvGrpSpPr/>
          <p:nvPr/>
        </p:nvGrpSpPr>
        <p:grpSpPr>
          <a:xfrm>
            <a:off x="161925" y="5625658"/>
            <a:ext cx="11572875" cy="1314253"/>
            <a:chOff x="161925" y="5625658"/>
            <a:chExt cx="11572875" cy="1314253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14159CB5-9833-43DE-BE12-FDB54884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9" b="42466"/>
            <a:stretch/>
          </p:blipFill>
          <p:spPr>
            <a:xfrm>
              <a:off x="257175" y="5625658"/>
              <a:ext cx="6858000" cy="111481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7C85D8-D4EA-41D4-AD0C-3F762436A1F4}"/>
                </a:ext>
              </a:extLst>
            </p:cNvPr>
            <p:cNvSpPr txBox="1"/>
            <p:nvPr/>
          </p:nvSpPr>
          <p:spPr>
            <a:xfrm>
              <a:off x="1104899" y="6539801"/>
              <a:ext cx="2638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463488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Diocese of Auckland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F32EB2-7603-4EB3-8FF0-AAC75AF72377}"/>
                </a:ext>
              </a:extLst>
            </p:cNvPr>
            <p:cNvSpPr txBox="1"/>
            <p:nvPr/>
          </p:nvSpPr>
          <p:spPr>
            <a:xfrm>
              <a:off x="6562725" y="5721401"/>
              <a:ext cx="51720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prepare for missionary discipleship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strengthen spirituality of young people</a:t>
              </a:r>
            </a:p>
            <a:p>
              <a:pPr marL="571500" indent="-571500">
                <a:buFontTx/>
                <a:buChar char="-"/>
              </a:pPr>
              <a:r>
                <a:rPr lang="en-NZ" dirty="0">
                  <a:solidFill>
                    <a:schemeClr val="accent4">
                      <a:lumMod val="75000"/>
                    </a:schemeClr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care for poor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3F0BB8-8D58-4BF1-9887-CF77C8A44C7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" y="5738927"/>
              <a:ext cx="790574" cy="1071447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75852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1875</Words>
  <Application>Microsoft Office PowerPoint</Application>
  <PresentationFormat>Widescreen</PresentationFormat>
  <Paragraphs>335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MV Boli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Courtney</dc:creator>
  <cp:lastModifiedBy>Judith Courtney</cp:lastModifiedBy>
  <cp:revision>21</cp:revision>
  <dcterms:created xsi:type="dcterms:W3CDTF">2020-10-26T22:47:16Z</dcterms:created>
  <dcterms:modified xsi:type="dcterms:W3CDTF">2020-10-27T21:03:23Z</dcterms:modified>
</cp:coreProperties>
</file>