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21"/>
  </p:notesMasterIdLst>
  <p:sldIdLst>
    <p:sldId id="256" r:id="rId2"/>
    <p:sldId id="287" r:id="rId3"/>
    <p:sldId id="273" r:id="rId4"/>
    <p:sldId id="258" r:id="rId5"/>
    <p:sldId id="259" r:id="rId6"/>
    <p:sldId id="260" r:id="rId7"/>
    <p:sldId id="280" r:id="rId8"/>
    <p:sldId id="263" r:id="rId9"/>
    <p:sldId id="264" r:id="rId10"/>
    <p:sldId id="265" r:id="rId11"/>
    <p:sldId id="266" r:id="rId12"/>
    <p:sldId id="267" r:id="rId13"/>
    <p:sldId id="269" r:id="rId14"/>
    <p:sldId id="284" r:id="rId15"/>
    <p:sldId id="283" r:id="rId16"/>
    <p:sldId id="288" r:id="rId17"/>
    <p:sldId id="285" r:id="rId18"/>
    <p:sldId id="286"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ith Courtney" initials="JC" lastIdx="1" clrIdx="0">
    <p:extLst>
      <p:ext uri="{19B8F6BF-5375-455C-9EA6-DF929625EA0E}">
        <p15:presenceInfo xmlns:p15="http://schemas.microsoft.com/office/powerpoint/2012/main" userId="S::judithc@cda.org.nz::86afe5be-1adc-4c7f-a3bd-44c6324613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E0CC"/>
    <a:srgbClr val="482400"/>
    <a:srgbClr val="7F7F7F"/>
    <a:srgbClr val="AFEAFF"/>
    <a:srgbClr val="F6ECE2"/>
    <a:srgbClr val="D9B28B"/>
    <a:srgbClr val="FAD2C2"/>
    <a:srgbClr val="AF3C0F"/>
    <a:srgbClr val="F9F3FF"/>
    <a:srgbClr val="F2E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960" autoAdjust="0"/>
  </p:normalViewPr>
  <p:slideViewPr>
    <p:cSldViewPr snapToGrid="0">
      <p:cViewPr>
        <p:scale>
          <a:sx n="75" d="100"/>
          <a:sy n="75" d="100"/>
        </p:scale>
        <p:origin x="1003" y="19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2ABF1-A7EB-4D58-A507-CC6E7DB05211}" type="datetimeFigureOut">
              <a:rPr lang="en-NZ" smtClean="0"/>
              <a:t>8/12/2021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B4B75-1C1B-49AD-A2E5-D31DF84AC321}" type="slidenum">
              <a:rPr lang="en-NZ" smtClean="0"/>
              <a:t>‹#›</a:t>
            </a:fld>
            <a:endParaRPr lang="en-NZ"/>
          </a:p>
        </p:txBody>
      </p:sp>
    </p:spTree>
    <p:extLst>
      <p:ext uri="{BB962C8B-B14F-4D97-AF65-F5344CB8AC3E}">
        <p14:creationId xmlns:p14="http://schemas.microsoft.com/office/powerpoint/2010/main" val="265832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6OeD4sj9P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Just before beginning the prayer, ask people to mute their microphones. Not all people will know how to do this – some guidance may be needed.</a:t>
            </a:r>
          </a:p>
        </p:txBody>
      </p:sp>
      <p:sp>
        <p:nvSpPr>
          <p:cNvPr id="4" name="Slide Number Placeholder 3"/>
          <p:cNvSpPr>
            <a:spLocks noGrp="1"/>
          </p:cNvSpPr>
          <p:nvPr>
            <p:ph type="sldNum" sz="quarter" idx="5"/>
          </p:nvPr>
        </p:nvSpPr>
        <p:spPr/>
        <p:txBody>
          <a:bodyPr/>
          <a:lstStyle/>
          <a:p>
            <a:fld id="{3A7B4B75-1C1B-49AD-A2E5-D31DF84AC321}" type="slidenum">
              <a:rPr lang="en-NZ" smtClean="0"/>
              <a:t>1</a:t>
            </a:fld>
            <a:endParaRPr lang="en-NZ"/>
          </a:p>
        </p:txBody>
      </p:sp>
    </p:spTree>
    <p:extLst>
      <p:ext uri="{BB962C8B-B14F-4D97-AF65-F5344CB8AC3E}">
        <p14:creationId xmlns:p14="http://schemas.microsoft.com/office/powerpoint/2010/main" val="322458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A7B4B75-1C1B-49AD-A2E5-D31DF84AC321}" type="slidenum">
              <a:rPr lang="en-NZ" smtClean="0"/>
              <a:t>12</a:t>
            </a:fld>
            <a:endParaRPr lang="en-NZ"/>
          </a:p>
        </p:txBody>
      </p:sp>
    </p:spTree>
    <p:extLst>
      <p:ext uri="{BB962C8B-B14F-4D97-AF65-F5344CB8AC3E}">
        <p14:creationId xmlns:p14="http://schemas.microsoft.com/office/powerpoint/2010/main" val="78823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A7B4B75-1C1B-49AD-A2E5-D31DF84AC321}" type="slidenum">
              <a:rPr lang="en-NZ" smtClean="0"/>
              <a:t>13</a:t>
            </a:fld>
            <a:endParaRPr lang="en-NZ"/>
          </a:p>
        </p:txBody>
      </p:sp>
    </p:spTree>
    <p:extLst>
      <p:ext uri="{BB962C8B-B14F-4D97-AF65-F5344CB8AC3E}">
        <p14:creationId xmlns:p14="http://schemas.microsoft.com/office/powerpoint/2010/main" val="781666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A7B4B75-1C1B-49AD-A2E5-D31DF84AC321}" type="slidenum">
              <a:rPr lang="en-NZ" smtClean="0"/>
              <a:t>14</a:t>
            </a:fld>
            <a:endParaRPr lang="en-NZ"/>
          </a:p>
        </p:txBody>
      </p:sp>
    </p:spTree>
    <p:extLst>
      <p:ext uri="{BB962C8B-B14F-4D97-AF65-F5344CB8AC3E}">
        <p14:creationId xmlns:p14="http://schemas.microsoft.com/office/powerpoint/2010/main" val="318067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A7B4B75-1C1B-49AD-A2E5-D31DF84AC321}" type="slidenum">
              <a:rPr lang="en-NZ" smtClean="0"/>
              <a:t>15</a:t>
            </a:fld>
            <a:endParaRPr lang="en-NZ"/>
          </a:p>
        </p:txBody>
      </p:sp>
    </p:spTree>
    <p:extLst>
      <p:ext uri="{BB962C8B-B14F-4D97-AF65-F5344CB8AC3E}">
        <p14:creationId xmlns:p14="http://schemas.microsoft.com/office/powerpoint/2010/main" val="351340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Just before beginning the prayer, ask people to mute their microphones. Not all people will know how to do this – some guidance may be needed.</a:t>
            </a:r>
          </a:p>
        </p:txBody>
      </p:sp>
      <p:sp>
        <p:nvSpPr>
          <p:cNvPr id="4" name="Slide Number Placeholder 3"/>
          <p:cNvSpPr>
            <a:spLocks noGrp="1"/>
          </p:cNvSpPr>
          <p:nvPr>
            <p:ph type="sldNum" sz="quarter" idx="5"/>
          </p:nvPr>
        </p:nvSpPr>
        <p:spPr/>
        <p:txBody>
          <a:bodyPr/>
          <a:lstStyle/>
          <a:p>
            <a:fld id="{3A7B4B75-1C1B-49AD-A2E5-D31DF84AC321}" type="slidenum">
              <a:rPr lang="en-NZ" smtClean="0"/>
              <a:t>16</a:t>
            </a:fld>
            <a:endParaRPr lang="en-NZ"/>
          </a:p>
        </p:txBody>
      </p:sp>
    </p:spTree>
    <p:extLst>
      <p:ext uri="{BB962C8B-B14F-4D97-AF65-F5344CB8AC3E}">
        <p14:creationId xmlns:p14="http://schemas.microsoft.com/office/powerpoint/2010/main" val="3194631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A7B4B75-1C1B-49AD-A2E5-D31DF84AC321}" type="slidenum">
              <a:rPr lang="en-NZ" smtClean="0"/>
              <a:t>17</a:t>
            </a:fld>
            <a:endParaRPr lang="en-NZ"/>
          </a:p>
        </p:txBody>
      </p:sp>
    </p:spTree>
    <p:extLst>
      <p:ext uri="{BB962C8B-B14F-4D97-AF65-F5344CB8AC3E}">
        <p14:creationId xmlns:p14="http://schemas.microsoft.com/office/powerpoint/2010/main" val="2221293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A7B4B75-1C1B-49AD-A2E5-D31DF84AC321}" type="slidenum">
              <a:rPr lang="en-NZ" smtClean="0"/>
              <a:t>19</a:t>
            </a:fld>
            <a:endParaRPr lang="en-NZ"/>
          </a:p>
        </p:txBody>
      </p:sp>
    </p:spTree>
    <p:extLst>
      <p:ext uri="{BB962C8B-B14F-4D97-AF65-F5344CB8AC3E}">
        <p14:creationId xmlns:p14="http://schemas.microsoft.com/office/powerpoint/2010/main" val="188206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Just before beginning the prayer, ask people to mute their microphones. Not all people will know how to do this – some guidance may be needed.</a:t>
            </a:r>
          </a:p>
        </p:txBody>
      </p:sp>
      <p:sp>
        <p:nvSpPr>
          <p:cNvPr id="4" name="Slide Number Placeholder 3"/>
          <p:cNvSpPr>
            <a:spLocks noGrp="1"/>
          </p:cNvSpPr>
          <p:nvPr>
            <p:ph type="sldNum" sz="quarter" idx="5"/>
          </p:nvPr>
        </p:nvSpPr>
        <p:spPr/>
        <p:txBody>
          <a:bodyPr/>
          <a:lstStyle/>
          <a:p>
            <a:fld id="{3A7B4B75-1C1B-49AD-A2E5-D31DF84AC321}" type="slidenum">
              <a:rPr lang="en-NZ" smtClean="0"/>
              <a:t>3</a:t>
            </a:fld>
            <a:endParaRPr lang="en-NZ"/>
          </a:p>
        </p:txBody>
      </p:sp>
    </p:spTree>
    <p:extLst>
      <p:ext uri="{BB962C8B-B14F-4D97-AF65-F5344CB8AC3E}">
        <p14:creationId xmlns:p14="http://schemas.microsoft.com/office/powerpoint/2010/main" val="62168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A7B4B75-1C1B-49AD-A2E5-D31DF84AC321}" type="slidenum">
              <a:rPr lang="en-NZ" smtClean="0"/>
              <a:t>4</a:t>
            </a:fld>
            <a:endParaRPr lang="en-NZ"/>
          </a:p>
        </p:txBody>
      </p:sp>
    </p:spTree>
    <p:extLst>
      <p:ext uri="{BB962C8B-B14F-4D97-AF65-F5344CB8AC3E}">
        <p14:creationId xmlns:p14="http://schemas.microsoft.com/office/powerpoint/2010/main" val="53779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A7B4B75-1C1B-49AD-A2E5-D31DF84AC321}" type="slidenum">
              <a:rPr lang="en-NZ" smtClean="0"/>
              <a:t>6</a:t>
            </a:fld>
            <a:endParaRPr lang="en-NZ"/>
          </a:p>
        </p:txBody>
      </p:sp>
    </p:spTree>
    <p:extLst>
      <p:ext uri="{BB962C8B-B14F-4D97-AF65-F5344CB8AC3E}">
        <p14:creationId xmlns:p14="http://schemas.microsoft.com/office/powerpoint/2010/main" val="220460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A7B4B75-1C1B-49AD-A2E5-D31DF84AC321}" type="slidenum">
              <a:rPr lang="en-NZ" smtClean="0"/>
              <a:t>7</a:t>
            </a:fld>
            <a:endParaRPr lang="en-NZ"/>
          </a:p>
        </p:txBody>
      </p:sp>
    </p:spTree>
    <p:extLst>
      <p:ext uri="{BB962C8B-B14F-4D97-AF65-F5344CB8AC3E}">
        <p14:creationId xmlns:p14="http://schemas.microsoft.com/office/powerpoint/2010/main" val="90330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spcAft>
                <a:spcPts val="1000"/>
              </a:spcAft>
            </a:pP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FIRST READING: Zephaniah 3:14-18</a:t>
            </a:r>
            <a:endParaRPr lang="en-NZ" sz="1800" dirty="0">
              <a:solidFill>
                <a:srgbClr val="000000"/>
              </a:solidFill>
              <a:effectLst/>
              <a:latin typeface="Times New Roman" panose="02020603050405020304" pitchFamily="18" charset="0"/>
              <a:ea typeface="Calibri" panose="020F0502020204030204" pitchFamily="34" charset="0"/>
            </a:endParaRPr>
          </a:p>
          <a:p>
            <a:pPr fontAlgn="base">
              <a:lnSpc>
                <a:spcPct val="115000"/>
              </a:lnSpc>
              <a:spcAft>
                <a:spcPts val="1000"/>
              </a:spcAft>
            </a:pPr>
            <a:r>
              <a:rPr lang="en-NZ" sz="1800" spc="25" dirty="0">
                <a:solidFill>
                  <a:srgbClr val="363936"/>
                </a:solidFill>
                <a:effectLst/>
                <a:latin typeface="Corbel" panose="020B0503020204020204" pitchFamily="34" charset="0"/>
                <a:ea typeface="Calibri" panose="020F0502020204030204" pitchFamily="34" charset="0"/>
              </a:rPr>
              <a:t>Shout for joy, O daughter Zion!</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Sing joyfully, O Israel!</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Be glad and exult with all your heart,</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O daughter Jerusalem!</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The Lord has removed the judgment against you</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he has turned away your enemies;</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the King of Israel, the Lord, is in your midst,</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you have no further misfortune to fear.</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On that day, it shall be said to Jerusalem:</a:t>
            </a:r>
            <a:r>
              <a:rPr lang="en-NZ" sz="1800" dirty="0">
                <a:solidFill>
                  <a:srgbClr val="000000"/>
                </a:solidFill>
                <a:effectLst/>
                <a:latin typeface="Times New Roman" panose="02020603050405020304" pitchFamily="18" charset="0"/>
                <a:ea typeface="Calibri" panose="020F0502020204030204" pitchFamily="34" charset="0"/>
              </a:rPr>
              <a:t>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Fear not, O Zion, be not discouraged!</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The Lord, your God, is in your midst,</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a mighty saviour;</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he will rejoice over you with gladness,</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and renew you in his love,</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he will sing joyfully because of you,</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        as one sings at festivals.</a:t>
            </a:r>
            <a:endParaRPr lang="en-NZ" sz="1800" dirty="0">
              <a:effectLst/>
              <a:latin typeface="Times New Roman" panose="02020603050405020304" pitchFamily="18" charset="0"/>
              <a:ea typeface="Calibri" panose="020F0502020204030204" pitchFamily="34" charset="0"/>
            </a:endParaRPr>
          </a:p>
          <a:p>
            <a:pPr>
              <a:lnSpc>
                <a:spcPct val="115000"/>
              </a:lnSpc>
              <a:spcAft>
                <a:spcPts val="1000"/>
              </a:spcAft>
            </a:pPr>
            <a:r>
              <a:rPr lang="en-NZ" sz="18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Ko te kupu a te Ariki - The Word of the Lord</a:t>
            </a:r>
            <a:r>
              <a:rPr lang="en-NZ" sz="1800" b="1" dirty="0">
                <a:solidFill>
                  <a:srgbClr val="000000"/>
                </a:solidFill>
                <a:effectLst/>
                <a:latin typeface="Corbel" panose="020B0503020204020204" pitchFamily="34" charset="0"/>
                <a:ea typeface="Times New Roman" panose="02020603050405020304" pitchFamily="18" charset="0"/>
                <a:cs typeface="Cambria" panose="02040503050406030204" pitchFamily="18" charset="0"/>
              </a:rPr>
              <a:t>.</a:t>
            </a:r>
            <a:endParaRPr lang="en-NZ"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NZ" sz="1800" b="1" dirty="0">
                <a:solidFill>
                  <a:srgbClr val="AF3C0F"/>
                </a:solidFill>
                <a:effectLst/>
                <a:latin typeface="Corbel" panose="020B0503020204020204" pitchFamily="34" charset="0"/>
                <a:ea typeface="Times New Roman" panose="02020603050405020304" pitchFamily="18" charset="0"/>
                <a:cs typeface="Cambria" panose="02040503050406030204" pitchFamily="18" charset="0"/>
              </a:rPr>
              <a:t>ALL:</a:t>
            </a:r>
            <a:r>
              <a:rPr lang="en-NZ" sz="1800" b="1" i="1" dirty="0">
                <a:solidFill>
                  <a:srgbClr val="AF3C0F"/>
                </a:solidFill>
                <a:effectLst/>
                <a:latin typeface="Corbel" panose="020B0503020204020204" pitchFamily="34" charset="0"/>
                <a:ea typeface="Times New Roman" panose="02020603050405020304" pitchFamily="18" charset="0"/>
                <a:cs typeface="Cambria" panose="02040503050406030204" pitchFamily="18" charset="0"/>
              </a:rPr>
              <a:t> </a:t>
            </a:r>
            <a:r>
              <a:rPr lang="en-NZ" sz="1800" dirty="0" err="1">
                <a:solidFill>
                  <a:srgbClr val="000000"/>
                </a:solidFill>
                <a:effectLst/>
                <a:latin typeface="Corbel" panose="020B0503020204020204" pitchFamily="34" charset="0"/>
                <a:ea typeface="Times New Roman" panose="02020603050405020304" pitchFamily="18" charset="0"/>
                <a:cs typeface="Cambria" panose="02040503050406030204" pitchFamily="18" charset="0"/>
              </a:rPr>
              <a:t>Whakamoemiti</a:t>
            </a:r>
            <a:r>
              <a:rPr lang="en-NZ" sz="1800" dirty="0">
                <a:solidFill>
                  <a:srgbClr val="000000"/>
                </a:solidFill>
                <a:effectLst/>
                <a:latin typeface="Corbel" panose="020B0503020204020204" pitchFamily="34" charset="0"/>
                <a:ea typeface="Times New Roman" panose="02020603050405020304" pitchFamily="18" charset="0"/>
                <a:cs typeface="Cambria" panose="02040503050406030204" pitchFamily="18" charset="0"/>
              </a:rPr>
              <a:t> ki te Atua - Thanks be to God</a:t>
            </a:r>
            <a:r>
              <a:rPr lang="en-NZ" sz="1800" strike="sngStrike"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a:t>
            </a:r>
            <a:endParaRPr lang="en-NZ" sz="1800" dirty="0">
              <a:effectLst/>
              <a:latin typeface="Times New Roman" panose="02020603050405020304" pitchFamily="18" charset="0"/>
              <a:ea typeface="Times New Roman" panose="02020603050405020304" pitchFamily="18" charset="0"/>
            </a:endParaRPr>
          </a:p>
          <a:p>
            <a:pPr algn="just">
              <a:lnSpc>
                <a:spcPts val="1300"/>
              </a:lnSpc>
              <a:spcAft>
                <a:spcPts val="1000"/>
              </a:spcAft>
            </a:pP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800" dirty="0">
              <a:solidFill>
                <a:srgbClr val="000000"/>
              </a:solidFill>
              <a:effectLst/>
              <a:latin typeface="Times New Roman" panose="02020603050405020304" pitchFamily="18" charset="0"/>
              <a:ea typeface="Calibri" panose="020F0502020204030204" pitchFamily="34" charset="0"/>
            </a:endParaRPr>
          </a:p>
          <a:p>
            <a:pPr algn="just">
              <a:lnSpc>
                <a:spcPts val="1300"/>
              </a:lnSpc>
              <a:spcAft>
                <a:spcPts val="1000"/>
              </a:spcAft>
            </a:pP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Silence – </a:t>
            </a:r>
            <a:r>
              <a:rPr lang="en-US"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Let’s be quiet for a few moments and let God’s Word find a place to rest inside us.  </a:t>
            </a:r>
            <a:endParaRPr lang="en-NZ" sz="1800" dirty="0">
              <a:solidFill>
                <a:srgbClr val="000000"/>
              </a:solidFill>
              <a:effectLst/>
              <a:latin typeface="Times New Roman" panose="02020603050405020304" pitchFamily="18" charset="0"/>
              <a:ea typeface="Calibri" panose="020F0502020204030204" pitchFamily="34" charset="0"/>
            </a:endParaRPr>
          </a:p>
          <a:p>
            <a:pPr algn="just">
              <a:lnSpc>
                <a:spcPts val="1300"/>
              </a:lnSpc>
              <a:spcAft>
                <a:spcPts val="1000"/>
              </a:spcAft>
            </a:pPr>
            <a:r>
              <a:rPr lang="en-US" sz="1800" b="1" strike="sngStrike"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800" dirty="0">
              <a:solidFill>
                <a:srgbClr val="000000"/>
              </a:solidFill>
              <a:effectLst/>
              <a:latin typeface="Times New Roman" panose="02020603050405020304" pitchFamily="18" charset="0"/>
              <a:ea typeface="Calibri" panose="020F0502020204030204" pitchFamily="34" charset="0"/>
            </a:endParaRPr>
          </a:p>
          <a:p>
            <a:pPr algn="just">
              <a:lnSpc>
                <a:spcPts val="1300"/>
              </a:lnSpc>
              <a:spcAft>
                <a:spcPts val="1000"/>
              </a:spcAft>
            </a:pP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Discussion </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18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What place does joy have in our lives?</a:t>
            </a:r>
            <a:endParaRPr lang="en-NZ" sz="18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3A7B4B75-1C1B-49AD-A2E5-D31DF84AC321}" type="slidenum">
              <a:rPr lang="en-NZ" smtClean="0"/>
              <a:t>8</a:t>
            </a:fld>
            <a:endParaRPr lang="en-NZ"/>
          </a:p>
        </p:txBody>
      </p:sp>
    </p:spTree>
    <p:extLst>
      <p:ext uri="{BB962C8B-B14F-4D97-AF65-F5344CB8AC3E}">
        <p14:creationId xmlns:p14="http://schemas.microsoft.com/office/powerpoint/2010/main" val="210986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Pause at the end of each line and wait for everyone to be in the same place.</a:t>
            </a:r>
          </a:p>
        </p:txBody>
      </p:sp>
      <p:sp>
        <p:nvSpPr>
          <p:cNvPr id="4" name="Slide Number Placeholder 3"/>
          <p:cNvSpPr>
            <a:spLocks noGrp="1"/>
          </p:cNvSpPr>
          <p:nvPr>
            <p:ph type="sldNum" sz="quarter" idx="5"/>
          </p:nvPr>
        </p:nvSpPr>
        <p:spPr/>
        <p:txBody>
          <a:bodyPr/>
          <a:lstStyle/>
          <a:p>
            <a:fld id="{3A7B4B75-1C1B-49AD-A2E5-D31DF84AC321}" type="slidenum">
              <a:rPr lang="en-NZ" smtClean="0"/>
              <a:t>9</a:t>
            </a:fld>
            <a:endParaRPr lang="en-NZ"/>
          </a:p>
        </p:txBody>
      </p:sp>
    </p:spTree>
    <p:extLst>
      <p:ext uri="{BB962C8B-B14F-4D97-AF65-F5344CB8AC3E}">
        <p14:creationId xmlns:p14="http://schemas.microsoft.com/office/powerpoint/2010/main" val="194761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Aft>
                <a:spcPts val="1000"/>
              </a:spcAft>
            </a:pP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Second Reading</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Philippians 1:4-6, 8-11</a:t>
            </a:r>
            <a:endParaRPr lang="en-NZ" sz="1800" dirty="0">
              <a:solidFill>
                <a:srgbClr val="000000"/>
              </a:solidFill>
              <a:effectLst/>
              <a:latin typeface="Times New Roman" panose="02020603050405020304" pitchFamily="18" charset="0"/>
              <a:ea typeface="Calibri" panose="020F0502020204030204" pitchFamily="34" charset="0"/>
            </a:endParaRPr>
          </a:p>
          <a:p>
            <a:pPr fontAlgn="base">
              <a:lnSpc>
                <a:spcPct val="115000"/>
              </a:lnSpc>
              <a:spcAft>
                <a:spcPts val="1000"/>
              </a:spcAft>
            </a:pPr>
            <a:r>
              <a:rPr lang="en-NZ" sz="18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A reading from the book of Philippians </a:t>
            </a:r>
            <a:endParaRPr lang="en-NZ" sz="1800" dirty="0">
              <a:effectLst/>
              <a:latin typeface="Times New Roman" panose="02020603050405020304" pitchFamily="18" charset="0"/>
              <a:ea typeface="Times New Roman" panose="02020603050405020304" pitchFamily="18" charset="0"/>
            </a:endParaRPr>
          </a:p>
          <a:p>
            <a:pPr fontAlgn="base">
              <a:lnSpc>
                <a:spcPct val="115000"/>
              </a:lnSpc>
              <a:spcAft>
                <a:spcPts val="1000"/>
              </a:spcAft>
            </a:pPr>
            <a:r>
              <a:rPr lang="en-NZ" sz="1800" spc="25" dirty="0">
                <a:solidFill>
                  <a:srgbClr val="363936"/>
                </a:solidFill>
                <a:effectLst/>
                <a:latin typeface="Corbel" panose="020B0503020204020204" pitchFamily="34" charset="0"/>
                <a:ea typeface="Calibri" panose="020F0502020204030204" pitchFamily="34" charset="0"/>
              </a:rPr>
              <a:t>Brothers and sisters</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Rejoice in the Lord always.</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I shall say it again:  rejoice!</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Your kindness should be known to all.</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The Lord is near.</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Have no anxiety at all, but in everything,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by prayer and petition, with thanksgiving,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make your requests known to God.</a:t>
            </a:r>
            <a:endParaRPr lang="en-NZ" sz="1800" dirty="0">
              <a:effectLst/>
              <a:latin typeface="Times New Roman" panose="02020603050405020304" pitchFamily="18" charset="0"/>
              <a:ea typeface="Calibri" panose="020F0502020204030204" pitchFamily="34" charset="0"/>
            </a:endParaRPr>
          </a:p>
          <a:p>
            <a:pPr fontAlgn="base">
              <a:lnSpc>
                <a:spcPct val="115000"/>
              </a:lnSpc>
              <a:spcAft>
                <a:spcPts val="1000"/>
              </a:spcAft>
            </a:pPr>
            <a:r>
              <a:rPr lang="en-NZ" sz="1800" spc="25" dirty="0">
                <a:solidFill>
                  <a:srgbClr val="363936"/>
                </a:solidFill>
                <a:effectLst/>
                <a:latin typeface="Corbel" panose="020B0503020204020204" pitchFamily="34" charset="0"/>
                <a:ea typeface="Calibri" panose="020F0502020204030204" pitchFamily="34" charset="0"/>
              </a:rPr>
              <a:t>Then the peace of God that surpasses all understanding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will guard your hearts and minds in Christ Jesus.</a:t>
            </a:r>
            <a:endParaRPr lang="en-NZ" sz="1800" dirty="0">
              <a:effectLst/>
              <a:latin typeface="Times New Roman" panose="02020603050405020304" pitchFamily="18" charset="0"/>
              <a:ea typeface="Calibri" panose="020F0502020204030204" pitchFamily="34" charset="0"/>
            </a:endParaRPr>
          </a:p>
          <a:p>
            <a:pPr fontAlgn="base">
              <a:lnSpc>
                <a:spcPct val="115000"/>
              </a:lnSpc>
              <a:spcAft>
                <a:spcPts val="1000"/>
              </a:spcAft>
            </a:pPr>
            <a:r>
              <a:rPr lang="en-NZ" sz="1800" dirty="0">
                <a:solidFill>
                  <a:srgbClr val="000000"/>
                </a:solidFill>
                <a:effectLst/>
                <a:latin typeface="Corbel" panose="020B0503020204020204" pitchFamily="34" charset="0"/>
                <a:ea typeface="Calibri" panose="020F0502020204030204" pitchFamily="34" charset="0"/>
                <a:cs typeface="Arial" panose="020B0604020202020204" pitchFamily="34" charset="0"/>
              </a:rPr>
              <a:t>Ko te kupu a te Ariki - The Word of the Lord</a:t>
            </a:r>
            <a:endParaRPr lang="en-NZ" sz="1800" dirty="0">
              <a:effectLst/>
              <a:latin typeface="Times New Roman" panose="02020603050405020304" pitchFamily="18" charset="0"/>
              <a:ea typeface="Calibri" panose="020F0502020204030204" pitchFamily="34" charset="0"/>
            </a:endParaRPr>
          </a:p>
          <a:p>
            <a:r>
              <a:rPr lang="en-NZ" sz="1800" b="1" dirty="0">
                <a:solidFill>
                  <a:srgbClr val="AF3C0F"/>
                </a:solidFill>
                <a:effectLst/>
                <a:latin typeface="Corbel" panose="020B0503020204020204" pitchFamily="34" charset="0"/>
                <a:cs typeface="Cambria" panose="02040503050406030204" pitchFamily="18" charset="0"/>
              </a:rPr>
              <a:t>ALL:</a:t>
            </a:r>
            <a:r>
              <a:rPr lang="en-NZ" sz="1800" b="1" i="1" dirty="0">
                <a:solidFill>
                  <a:srgbClr val="AF3C0F"/>
                </a:solidFill>
                <a:effectLst/>
                <a:latin typeface="Corbel" panose="020B0503020204020204" pitchFamily="34" charset="0"/>
                <a:cs typeface="Cambria" panose="02040503050406030204" pitchFamily="18" charset="0"/>
              </a:rPr>
              <a:t> </a:t>
            </a:r>
            <a:r>
              <a:rPr lang="en-NZ" sz="1800" dirty="0" err="1">
                <a:solidFill>
                  <a:srgbClr val="000000"/>
                </a:solidFill>
                <a:effectLst/>
                <a:latin typeface="Corbel" panose="020B0503020204020204" pitchFamily="34" charset="0"/>
                <a:cs typeface="Cambria" panose="02040503050406030204" pitchFamily="18" charset="0"/>
              </a:rPr>
              <a:t>Whakamoemiti</a:t>
            </a:r>
            <a:r>
              <a:rPr lang="en-NZ" sz="1800" dirty="0">
                <a:solidFill>
                  <a:srgbClr val="000000"/>
                </a:solidFill>
                <a:effectLst/>
                <a:latin typeface="Corbel" panose="020B0503020204020204" pitchFamily="34" charset="0"/>
                <a:cs typeface="Cambria" panose="02040503050406030204" pitchFamily="18" charset="0"/>
              </a:rPr>
              <a:t> ki te Atua - Thanks be to God</a:t>
            </a:r>
            <a:r>
              <a:rPr lang="en-NZ" sz="1800" dirty="0">
                <a:solidFill>
                  <a:srgbClr val="000000"/>
                </a:solidFill>
                <a:effectLst/>
                <a:latin typeface="Corbel" panose="020B0503020204020204" pitchFamily="34" charset="0"/>
                <a:cs typeface="Arial" panose="020B0604020202020204" pitchFamily="34" charset="0"/>
              </a:rPr>
              <a:t> </a:t>
            </a:r>
          </a:p>
          <a:p>
            <a:pPr>
              <a:lnSpc>
                <a:spcPct val="115000"/>
              </a:lnSpc>
              <a:spcAft>
                <a:spcPts val="1000"/>
              </a:spcAft>
            </a:pPr>
            <a:r>
              <a:rPr lang="en-NZ" sz="18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a:t>
            </a:r>
            <a:endParaRPr lang="en-NZ" sz="1800" dirty="0">
              <a:effectLst/>
              <a:latin typeface="Times New Roman" panose="02020603050405020304" pitchFamily="18" charset="0"/>
              <a:ea typeface="Times New Roman" panose="02020603050405020304" pitchFamily="18" charset="0"/>
            </a:endParaRPr>
          </a:p>
          <a:p>
            <a:pPr>
              <a:lnSpc>
                <a:spcPts val="1300"/>
              </a:lnSpc>
              <a:spcAft>
                <a:spcPts val="1000"/>
              </a:spcAft>
            </a:pP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Silence -</a:t>
            </a:r>
            <a:r>
              <a:rPr lang="en-US"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Follow the reading with quiet thinking time.  </a:t>
            </a:r>
            <a:endParaRPr lang="en-NZ" sz="1800" dirty="0">
              <a:solidFill>
                <a:srgbClr val="000000"/>
              </a:solidFill>
              <a:effectLst/>
              <a:latin typeface="Times New Roman" panose="02020603050405020304" pitchFamily="18" charset="0"/>
              <a:ea typeface="Calibri" panose="020F0502020204030204" pitchFamily="34" charset="0"/>
            </a:endParaRPr>
          </a:p>
          <a:p>
            <a:pPr>
              <a:lnSpc>
                <a:spcPts val="1300"/>
              </a:lnSpc>
              <a:spcAft>
                <a:spcPts val="1000"/>
              </a:spcAft>
            </a:pP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Discussion </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a:t>
            </a:r>
            <a:r>
              <a:rPr lang="en-NZ" sz="1800" dirty="0">
                <a:solidFill>
                  <a:srgbClr val="000000"/>
                </a:solidFill>
                <a:effectLst/>
                <a:latin typeface="Corbel" panose="020B0503020204020204" pitchFamily="34" charset="0"/>
                <a:ea typeface="Times New Roman" panose="02020603050405020304" pitchFamily="18" charset="0"/>
                <a:cs typeface="Cambria" panose="02040503050406030204" pitchFamily="18" charset="0"/>
              </a:rPr>
              <a:t>Which words from this text touch me most strongly.</a:t>
            </a:r>
            <a:endParaRPr lang="en-NZ" sz="1800" dirty="0">
              <a:solidFill>
                <a:srgbClr val="000000"/>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A7B4B75-1C1B-49AD-A2E5-D31DF84AC321}" type="slidenum">
              <a:rPr lang="en-NZ" smtClean="0"/>
              <a:t>10</a:t>
            </a:fld>
            <a:endParaRPr lang="en-NZ"/>
          </a:p>
        </p:txBody>
      </p:sp>
    </p:spTree>
    <p:extLst>
      <p:ext uri="{BB962C8B-B14F-4D97-AF65-F5344CB8AC3E}">
        <p14:creationId xmlns:p14="http://schemas.microsoft.com/office/powerpoint/2010/main" val="220051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pP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GOSPEL: 	</a:t>
            </a:r>
            <a:r>
              <a:rPr lang="en-NZ" sz="1800" dirty="0">
                <a:solidFill>
                  <a:srgbClr val="AF3C0F"/>
                </a:solidFill>
                <a:effectLst/>
                <a:latin typeface="Corbel" panose="020B0503020204020204" pitchFamily="34" charset="0"/>
                <a:ea typeface="Times New Roman" panose="02020603050405020304" pitchFamily="18" charset="0"/>
                <a:cs typeface="Cambria" panose="02040503050406030204" pitchFamily="18" charset="0"/>
              </a:rPr>
              <a:t>Luke 3:10-18</a:t>
            </a:r>
          </a:p>
          <a:p>
            <a:pPr>
              <a:lnSpc>
                <a:spcPts val="1300"/>
              </a:lnSpc>
            </a:pP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Reader</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18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Kia noho te Ariki  - The Lord be with you </a:t>
            </a:r>
            <a:endParaRPr lang="en-NZ" sz="1800" dirty="0">
              <a:solidFill>
                <a:srgbClr val="000000"/>
              </a:solidFill>
              <a:effectLst/>
              <a:latin typeface="Times New Roman" panose="02020603050405020304" pitchFamily="18" charset="0"/>
              <a:ea typeface="Calibri" panose="020F0502020204030204" pitchFamily="34" charset="0"/>
            </a:endParaRPr>
          </a:p>
          <a:p>
            <a:pPr>
              <a:lnSpc>
                <a:spcPts val="1300"/>
              </a:lnSpc>
            </a:pP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All: </a:t>
            </a:r>
            <a:r>
              <a:rPr lang="en-US" sz="18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Ki tōu wairua anō hoki  - And also with you </a:t>
            </a:r>
            <a:endParaRPr lang="en-NZ" sz="1800" dirty="0">
              <a:solidFill>
                <a:srgbClr val="000000"/>
              </a:solidFill>
              <a:effectLst/>
              <a:latin typeface="Times New Roman" panose="02020603050405020304" pitchFamily="18" charset="0"/>
              <a:ea typeface="Calibri" panose="020F0502020204030204" pitchFamily="34" charset="0"/>
            </a:endParaRPr>
          </a:p>
          <a:p>
            <a:pPr>
              <a:lnSpc>
                <a:spcPts val="1300"/>
              </a:lnSpc>
            </a:pPr>
            <a:r>
              <a:rPr lang="en-US" sz="18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A reading from the Gospel of Luke. </a:t>
            </a:r>
            <a:endParaRPr lang="en-NZ" sz="1800" dirty="0">
              <a:solidFill>
                <a:srgbClr val="000000"/>
              </a:solidFill>
              <a:effectLst/>
              <a:latin typeface="Times New Roman" panose="02020603050405020304" pitchFamily="18" charset="0"/>
              <a:ea typeface="Calibri" panose="020F0502020204030204" pitchFamily="34" charset="0"/>
            </a:endParaRPr>
          </a:p>
          <a:p>
            <a:pPr fontAlgn="base">
              <a:lnSpc>
                <a:spcPct val="115000"/>
              </a:lnSpc>
              <a:spcAft>
                <a:spcPts val="1000"/>
              </a:spcAft>
            </a:pPr>
            <a:r>
              <a:rPr lang="en-NZ" sz="1800" spc="25" dirty="0">
                <a:solidFill>
                  <a:srgbClr val="363936"/>
                </a:solidFill>
                <a:effectLst/>
                <a:latin typeface="Corbel" panose="020B0503020204020204" pitchFamily="34" charset="0"/>
                <a:ea typeface="Calibri" panose="020F0502020204030204" pitchFamily="34" charset="0"/>
              </a:rPr>
              <a:t>The crowds asked John the Baptist,</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“What should we do?”</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He said to them in reply,</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“Whoever has two cloaks</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should share with the person who has none.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And whoever has food should do likewise.”</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Even tax collectors came to be baptized and they said to him,</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“Teacher, what should we do?”</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He answered them,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“Stop collecting more than what is prescribed.”</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Soldiers also asked him,</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“And what is it that we should do?”</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He told them,</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“Do not practice extortion,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do not falsely accuse anyone,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and be satisfied with your wages.”</a:t>
            </a:r>
            <a:endParaRPr lang="en-NZ" sz="1800" dirty="0">
              <a:effectLst/>
              <a:latin typeface="Times New Roman" panose="02020603050405020304" pitchFamily="18" charset="0"/>
              <a:ea typeface="Calibri" panose="020F0502020204030204" pitchFamily="34" charset="0"/>
            </a:endParaRPr>
          </a:p>
          <a:p>
            <a:pPr fontAlgn="base">
              <a:lnSpc>
                <a:spcPct val="115000"/>
              </a:lnSpc>
              <a:spcAft>
                <a:spcPts val="1000"/>
              </a:spcAft>
            </a:pPr>
            <a:r>
              <a:rPr lang="en-NZ" sz="1800" spc="25" dirty="0">
                <a:solidFill>
                  <a:srgbClr val="363936"/>
                </a:solidFill>
                <a:effectLst/>
                <a:latin typeface="Corbel" panose="020B0503020204020204" pitchFamily="34" charset="0"/>
                <a:ea typeface="Calibri" panose="020F0502020204030204" pitchFamily="34" charset="0"/>
              </a:rPr>
              <a:t>Now the people were filled with expectation, </a:t>
            </a:r>
            <a:endParaRPr lang="en-NZ" sz="1800" dirty="0">
              <a:effectLst/>
              <a:latin typeface="Times New Roman" panose="02020603050405020304" pitchFamily="18" charset="0"/>
              <a:ea typeface="Calibri" panose="020F0502020204030204" pitchFamily="34" charset="0"/>
            </a:endParaRPr>
          </a:p>
          <a:p>
            <a:pPr fontAlgn="base">
              <a:lnSpc>
                <a:spcPct val="115000"/>
              </a:lnSpc>
              <a:spcAft>
                <a:spcPts val="1000"/>
              </a:spcAft>
            </a:pPr>
            <a:r>
              <a:rPr lang="en-NZ" sz="1800" spc="25" dirty="0">
                <a:solidFill>
                  <a:srgbClr val="363936"/>
                </a:solidFill>
                <a:effectLst/>
                <a:latin typeface="Corbel" panose="020B0503020204020204" pitchFamily="34" charset="0"/>
                <a:ea typeface="Calibri" panose="020F0502020204030204" pitchFamily="34" charset="0"/>
              </a:rPr>
              <a:t>and all were asking in their hearts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whether John might be the Christ.</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John answered them all, saying,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“I am baptizing you with water,</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but one mightier than I is coming.</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I am not worthy to loosen the thongs of his sandals.</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He will baptize you with the Holy Spirit and fire.</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His winnowing fan is in his hand to clear his threshing floor</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and to gather the wheat into his barn,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but the chaff he will burn with unquenchable fire.”</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Exhorting them in many other ways, </a:t>
            </a:r>
            <a:br>
              <a:rPr lang="en-NZ" sz="1800" spc="25" dirty="0">
                <a:solidFill>
                  <a:srgbClr val="363936"/>
                </a:solidFill>
                <a:effectLst/>
                <a:latin typeface="Corbel" panose="020B0503020204020204" pitchFamily="34" charset="0"/>
                <a:ea typeface="Calibri" panose="020F0502020204030204" pitchFamily="34" charset="0"/>
              </a:rPr>
            </a:br>
            <a:r>
              <a:rPr lang="en-NZ" sz="1800" spc="25" dirty="0">
                <a:solidFill>
                  <a:srgbClr val="363936"/>
                </a:solidFill>
                <a:effectLst/>
                <a:latin typeface="Corbel" panose="020B0503020204020204" pitchFamily="34" charset="0"/>
                <a:ea typeface="Calibri" panose="020F0502020204030204" pitchFamily="34" charset="0"/>
              </a:rPr>
              <a:t>he preached good news to the people.</a:t>
            </a:r>
            <a:endParaRPr lang="en-NZ" sz="1800" dirty="0">
              <a:effectLst/>
              <a:latin typeface="Times New Roman" panose="02020603050405020304" pitchFamily="18" charset="0"/>
              <a:ea typeface="Calibri" panose="020F0502020204030204" pitchFamily="34" charset="0"/>
            </a:endParaRPr>
          </a:p>
          <a:p>
            <a:pPr>
              <a:lnSpc>
                <a:spcPts val="1300"/>
              </a:lnSpc>
            </a:pPr>
            <a:r>
              <a:rPr lang="en-US" sz="1800" b="1" dirty="0">
                <a:solidFill>
                  <a:srgbClr val="AF3C0F"/>
                </a:solidFill>
                <a:effectLst/>
                <a:latin typeface="Corbel" panose="020B0503020204020204" pitchFamily="34" charset="0"/>
                <a:ea typeface="Calibri" panose="020F0502020204030204" pitchFamily="34" charset="0"/>
                <a:cs typeface="Arial" panose="020B0604020202020204" pitchFamily="34" charset="0"/>
              </a:rPr>
              <a:t>Reader</a:t>
            </a:r>
            <a:r>
              <a:rPr lang="en-US" sz="1800" dirty="0">
                <a:solidFill>
                  <a:srgbClr val="AF3C0F"/>
                </a:solidFill>
                <a:effectLst/>
                <a:latin typeface="Corbel" panose="020B0503020204020204" pitchFamily="34" charset="0"/>
                <a:ea typeface="Calibri" panose="020F0502020204030204" pitchFamily="34" charset="0"/>
                <a:cs typeface="Arial" panose="020B0604020202020204" pitchFamily="34" charset="0"/>
              </a:rPr>
              <a:t>  </a:t>
            </a:r>
            <a:r>
              <a:rPr lang="en-US" sz="1800" dirty="0">
                <a:solidFill>
                  <a:srgbClr val="000000"/>
                </a:solidFill>
                <a:effectLst/>
                <a:latin typeface="Corbel" panose="020B0503020204020204" pitchFamily="34" charset="0"/>
                <a:ea typeface="Calibri" panose="020F0502020204030204" pitchFamily="34" charset="0"/>
                <a:cs typeface="Arial" panose="020B0604020202020204" pitchFamily="34" charset="0"/>
              </a:rPr>
              <a:t>Ko te </a:t>
            </a:r>
            <a:r>
              <a:rPr lang="en-US" sz="1800" dirty="0" err="1">
                <a:solidFill>
                  <a:srgbClr val="000000"/>
                </a:solidFill>
                <a:effectLst/>
                <a:latin typeface="Corbel" panose="020B0503020204020204" pitchFamily="34" charset="0"/>
                <a:ea typeface="Calibri" panose="020F0502020204030204" pitchFamily="34" charset="0"/>
                <a:cs typeface="Arial" panose="020B0604020202020204" pitchFamily="34" charset="0"/>
              </a:rPr>
              <a:t>rongopai</a:t>
            </a:r>
            <a:r>
              <a:rPr lang="en-US" sz="1800" dirty="0">
                <a:solidFill>
                  <a:srgbClr val="000000"/>
                </a:solidFill>
                <a:effectLst/>
                <a:latin typeface="Corbel" panose="020B0503020204020204" pitchFamily="34" charset="0"/>
                <a:ea typeface="Calibri" panose="020F0502020204030204" pitchFamily="34" charset="0"/>
                <a:cs typeface="Arial" panose="020B0604020202020204" pitchFamily="34" charset="0"/>
              </a:rPr>
              <a:t> a te Ariki - </a:t>
            </a:r>
            <a:r>
              <a:rPr lang="en-US" sz="18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The Gospel of the Lord.</a:t>
            </a:r>
            <a:endParaRPr lang="en-NZ" sz="1800" dirty="0">
              <a:solidFill>
                <a:srgbClr val="000000"/>
              </a:solidFill>
              <a:effectLst/>
              <a:latin typeface="Times New Roman" panose="02020603050405020304" pitchFamily="18" charset="0"/>
              <a:ea typeface="Calibri" panose="020F0502020204030204" pitchFamily="34" charset="0"/>
            </a:endParaRPr>
          </a:p>
          <a:p>
            <a:pPr>
              <a:lnSpc>
                <a:spcPts val="1300"/>
              </a:lnSpc>
            </a:pP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ALL: </a:t>
            </a:r>
            <a:r>
              <a:rPr lang="en-US" sz="18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Kia whakanuia rā koe, e te Ariki, e </a:t>
            </a:r>
            <a:r>
              <a:rPr lang="en-US" sz="1800" dirty="0" err="1">
                <a:solidFill>
                  <a:srgbClr val="000000"/>
                </a:solidFill>
                <a:effectLst/>
                <a:latin typeface="Corbel" panose="020B0503020204020204" pitchFamily="34" charset="0"/>
                <a:ea typeface="Calibri" panose="020F0502020204030204" pitchFamily="34" charset="0"/>
                <a:cs typeface="Cambria" panose="02040503050406030204" pitchFamily="18" charset="0"/>
              </a:rPr>
              <a:t>Hēhu</a:t>
            </a:r>
            <a:r>
              <a:rPr lang="en-US" sz="18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a:t>
            </a:r>
            <a:r>
              <a:rPr lang="en-US" sz="1800" dirty="0" err="1">
                <a:solidFill>
                  <a:srgbClr val="000000"/>
                </a:solidFill>
                <a:effectLst/>
                <a:latin typeface="Corbel" panose="020B0503020204020204" pitchFamily="34" charset="0"/>
                <a:ea typeface="Calibri" panose="020F0502020204030204" pitchFamily="34" charset="0"/>
                <a:cs typeface="Cambria" panose="02040503050406030204" pitchFamily="18" charset="0"/>
              </a:rPr>
              <a:t>Karaiti</a:t>
            </a:r>
            <a:r>
              <a:rPr lang="en-US" sz="1800" b="1"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a:t>
            </a: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18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Praise to you Lord Jesus Christ. </a:t>
            </a:r>
            <a:endParaRPr lang="en-NZ" sz="1800" dirty="0">
              <a:solidFill>
                <a:srgbClr val="000000"/>
              </a:solidFill>
              <a:effectLst/>
              <a:latin typeface="Times New Roman" panose="02020603050405020304" pitchFamily="18" charset="0"/>
              <a:ea typeface="Calibri" panose="020F0502020204030204" pitchFamily="34" charset="0"/>
            </a:endParaRPr>
          </a:p>
          <a:p>
            <a:pPr algn="just">
              <a:lnSpc>
                <a:spcPts val="1300"/>
              </a:lnSpc>
              <a:spcAft>
                <a:spcPts val="300"/>
              </a:spcAft>
            </a:pPr>
            <a:r>
              <a:rPr lang="en-US"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800" dirty="0">
              <a:solidFill>
                <a:srgbClr val="000000"/>
              </a:solidFill>
              <a:effectLst/>
              <a:latin typeface="Times New Roman" panose="02020603050405020304" pitchFamily="18" charset="0"/>
              <a:ea typeface="Calibri" panose="020F0502020204030204" pitchFamily="34" charset="0"/>
            </a:endParaRPr>
          </a:p>
          <a:p>
            <a:pPr algn="just">
              <a:lnSpc>
                <a:spcPts val="1300"/>
              </a:lnSpc>
              <a:spcAft>
                <a:spcPts val="300"/>
              </a:spcAft>
            </a:pPr>
            <a:r>
              <a:rPr lang="en-US"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After the reading -. </a:t>
            </a:r>
            <a:r>
              <a:rPr lang="en-US"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Silence</a:t>
            </a:r>
            <a:r>
              <a:rPr lang="en-US"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800" dirty="0">
              <a:solidFill>
                <a:srgbClr val="000000"/>
              </a:solidFill>
              <a:effectLst/>
              <a:latin typeface="Times New Roman" panose="02020603050405020304" pitchFamily="18" charset="0"/>
              <a:ea typeface="Calibri" panose="020F0502020204030204" pitchFamily="34" charset="0"/>
            </a:endParaRPr>
          </a:p>
          <a:p>
            <a:pPr algn="just">
              <a:lnSpc>
                <a:spcPts val="1300"/>
              </a:lnSpc>
              <a:spcAft>
                <a:spcPts val="300"/>
              </a:spcAft>
            </a:pPr>
            <a:r>
              <a:rPr lang="en-US"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Think about the reading - Let some words repeat in your mind. </a:t>
            </a:r>
            <a:endParaRPr lang="en-NZ" sz="1800" dirty="0">
              <a:solidFill>
                <a:srgbClr val="000000"/>
              </a:solidFill>
              <a:effectLst/>
              <a:latin typeface="Times New Roman" panose="02020603050405020304" pitchFamily="18" charset="0"/>
              <a:ea typeface="Calibri" panose="020F0502020204030204" pitchFamily="34" charset="0"/>
            </a:endParaRPr>
          </a:p>
          <a:p>
            <a:pPr algn="just">
              <a:lnSpc>
                <a:spcPts val="1300"/>
              </a:lnSpc>
              <a:spcAft>
                <a:spcPts val="300"/>
              </a:spcAft>
            </a:pPr>
            <a:r>
              <a:rPr lang="en-US"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800" dirty="0">
              <a:solidFill>
                <a:srgbClr val="000000"/>
              </a:solidFill>
              <a:effectLst/>
              <a:latin typeface="Times New Roman" panose="02020603050405020304" pitchFamily="18" charset="0"/>
              <a:ea typeface="Calibri" panose="020F0502020204030204" pitchFamily="34" charset="0"/>
            </a:endParaRPr>
          </a:p>
          <a:p>
            <a:pPr>
              <a:lnSpc>
                <a:spcPts val="1300"/>
              </a:lnSpc>
            </a:pPr>
            <a:r>
              <a:rPr lang="en-US" sz="1800" b="1" dirty="0">
                <a:solidFill>
                  <a:srgbClr val="AF3C0F"/>
                </a:solidFill>
                <a:effectLst/>
                <a:latin typeface="Corbel" panose="020B0503020204020204" pitchFamily="34" charset="0"/>
                <a:ea typeface="Calibri" panose="020F0502020204030204" pitchFamily="34" charset="0"/>
                <a:sym typeface="Symbol" panose="05050102010706020507" pitchFamily="18" charset="2"/>
              </a:rPr>
              <a:t></a:t>
            </a:r>
            <a:r>
              <a:rPr lang="en-US" sz="1800" b="1" dirty="0">
                <a:solidFill>
                  <a:srgbClr val="AF3C0F"/>
                </a:solidFill>
                <a:effectLst/>
                <a:latin typeface="Corbel" panose="020B0503020204020204" pitchFamily="34" charset="0"/>
                <a:ea typeface="Calibri" panose="020F0502020204030204" pitchFamily="34" charset="0"/>
              </a:rPr>
              <a:t> </a:t>
            </a: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Kids Homily– </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Catholic Kids Media Advent 3C - </a:t>
            </a:r>
            <a:r>
              <a:rPr lang="en-US" sz="1800"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3"/>
              </a:rPr>
              <a:t>https://www.youtube.com/watch?v=-6OeD4sj9Pk</a:t>
            </a:r>
            <a:endParaRPr lang="en-NZ" sz="1800" dirty="0">
              <a:solidFill>
                <a:srgbClr val="000000"/>
              </a:solidFill>
              <a:effectLst/>
              <a:latin typeface="Times New Roman" panose="02020603050405020304" pitchFamily="18" charset="0"/>
              <a:ea typeface="Calibri" panose="020F0502020204030204" pitchFamily="34" charset="0"/>
            </a:endParaRPr>
          </a:p>
          <a:p>
            <a:pPr algn="just">
              <a:lnSpc>
                <a:spcPts val="1300"/>
              </a:lnSpc>
            </a:pPr>
            <a:r>
              <a:rPr lang="en-US" sz="1800" dirty="0">
                <a:solidFill>
                  <a:srgbClr val="AF3C0F"/>
                </a:solidFill>
                <a:effectLst/>
                <a:latin typeface="Corbel" panose="020B0503020204020204" pitchFamily="34" charset="0"/>
                <a:ea typeface="Calibri" panose="020F0502020204030204" pitchFamily="34" charset="0"/>
              </a:rPr>
              <a:t>Discuss: what was john the Baptist’s message?</a:t>
            </a:r>
            <a:endParaRPr lang="en-NZ" sz="1800" dirty="0">
              <a:solidFill>
                <a:srgbClr val="000000"/>
              </a:solidFill>
              <a:effectLst/>
              <a:latin typeface="Times New Roman" panose="02020603050405020304" pitchFamily="18" charset="0"/>
              <a:ea typeface="Calibri" panose="020F0502020204030204" pitchFamily="34" charset="0"/>
            </a:endParaRPr>
          </a:p>
          <a:p>
            <a:pPr algn="just">
              <a:lnSpc>
                <a:spcPts val="1300"/>
              </a:lnSpc>
            </a:pPr>
            <a:r>
              <a:rPr lang="en-US" sz="1800" b="1" dirty="0">
                <a:solidFill>
                  <a:srgbClr val="AF3C0F"/>
                </a:solidFill>
                <a:effectLst/>
                <a:latin typeface="Corbel" panose="020B0503020204020204" pitchFamily="34" charset="0"/>
                <a:ea typeface="Calibri" panose="020F0502020204030204" pitchFamily="34" charset="0"/>
                <a:sym typeface="Symbol" panose="05050102010706020507" pitchFamily="18" charset="2"/>
              </a:rPr>
              <a:t></a:t>
            </a:r>
            <a:r>
              <a:rPr lang="en-US" sz="1800" b="1" dirty="0">
                <a:solidFill>
                  <a:srgbClr val="AF3C0F"/>
                </a:solidFill>
                <a:effectLst/>
                <a:latin typeface="Corbel" panose="020B0503020204020204" pitchFamily="34" charset="0"/>
                <a:ea typeface="Calibri" panose="020F0502020204030204" pitchFamily="34" charset="0"/>
              </a:rPr>
              <a:t> </a:t>
            </a: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Adults / Youth - Homily / Discussion – </a:t>
            </a:r>
            <a:r>
              <a:rPr lang="en-US" sz="18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What types of things did John the Baptist tell people to do?</a:t>
            </a:r>
            <a:endParaRPr lang="en-NZ" sz="1800" dirty="0">
              <a:solidFill>
                <a:srgbClr val="000000"/>
              </a:solidFill>
              <a:effectLst/>
              <a:latin typeface="Times New Roman" panose="02020603050405020304" pitchFamily="18" charset="0"/>
              <a:ea typeface="Calibri" panose="020F0502020204030204" pitchFamily="34" charset="0"/>
            </a:endParaRPr>
          </a:p>
          <a:p>
            <a:endParaRPr lang="en-NZ" dirty="0"/>
          </a:p>
          <a:p>
            <a:endParaRPr lang="en-NZ" dirty="0"/>
          </a:p>
        </p:txBody>
      </p:sp>
      <p:sp>
        <p:nvSpPr>
          <p:cNvPr id="4" name="Slide Number Placeholder 3"/>
          <p:cNvSpPr>
            <a:spLocks noGrp="1"/>
          </p:cNvSpPr>
          <p:nvPr>
            <p:ph type="sldNum" sz="quarter" idx="5"/>
          </p:nvPr>
        </p:nvSpPr>
        <p:spPr/>
        <p:txBody>
          <a:bodyPr/>
          <a:lstStyle/>
          <a:p>
            <a:fld id="{3A7B4B75-1C1B-49AD-A2E5-D31DF84AC321}" type="slidenum">
              <a:rPr lang="en-NZ" smtClean="0"/>
              <a:t>11</a:t>
            </a:fld>
            <a:endParaRPr lang="en-NZ"/>
          </a:p>
        </p:txBody>
      </p:sp>
    </p:spTree>
    <p:extLst>
      <p:ext uri="{BB962C8B-B14F-4D97-AF65-F5344CB8AC3E}">
        <p14:creationId xmlns:p14="http://schemas.microsoft.com/office/powerpoint/2010/main" val="80513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C54E-CDE9-420B-B71B-D1B37BEBC2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4D10FC3-B7F2-4A82-9C20-775F429CDE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C34387C-706A-4C7F-BD20-759C15471B10}"/>
              </a:ext>
            </a:extLst>
          </p:cNvPr>
          <p:cNvSpPr>
            <a:spLocks noGrp="1"/>
          </p:cNvSpPr>
          <p:nvPr>
            <p:ph type="dt" sz="half" idx="10"/>
          </p:nvPr>
        </p:nvSpPr>
        <p:spPr/>
        <p:txBody>
          <a:bodyPr/>
          <a:lstStyle/>
          <a:p>
            <a:fld id="{9A1024E7-9E1B-45DE-B248-AB2C938251F1}" type="datetimeFigureOut">
              <a:rPr lang="en-NZ" smtClean="0"/>
              <a:t>8/12/2021</a:t>
            </a:fld>
            <a:endParaRPr lang="en-NZ"/>
          </a:p>
        </p:txBody>
      </p:sp>
      <p:sp>
        <p:nvSpPr>
          <p:cNvPr id="5" name="Footer Placeholder 4">
            <a:extLst>
              <a:ext uri="{FF2B5EF4-FFF2-40B4-BE49-F238E27FC236}">
                <a16:creationId xmlns:a16="http://schemas.microsoft.com/office/drawing/2014/main" id="{D6E8EE26-8A76-460E-9565-B7F08B593BB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29825E1-3773-4CF4-9495-E558BE5DC9B1}"/>
              </a:ext>
            </a:extLst>
          </p:cNvPr>
          <p:cNvSpPr>
            <a:spLocks noGrp="1"/>
          </p:cNvSpPr>
          <p:nvPr>
            <p:ph type="sldNum" sz="quarter" idx="12"/>
          </p:nvPr>
        </p:nvSpPr>
        <p:spPr/>
        <p:txBody>
          <a:bodyPr/>
          <a:lstStyle/>
          <a:p>
            <a:fld id="{D0AE2B93-FEB0-465E-805A-F076C4FF1452}" type="slidenum">
              <a:rPr lang="en-NZ" smtClean="0"/>
              <a:t>‹#›</a:t>
            </a:fld>
            <a:endParaRPr lang="en-NZ"/>
          </a:p>
        </p:txBody>
      </p:sp>
    </p:spTree>
    <p:extLst>
      <p:ext uri="{BB962C8B-B14F-4D97-AF65-F5344CB8AC3E}">
        <p14:creationId xmlns:p14="http://schemas.microsoft.com/office/powerpoint/2010/main" val="247990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3CDD-3FDF-4B86-B2BC-2031DE47AEB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6EDCF39-8D2A-4F4C-8F5B-FB5DE21A05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ADF8271-3F20-4820-AE6F-F53180C87735}"/>
              </a:ext>
            </a:extLst>
          </p:cNvPr>
          <p:cNvSpPr>
            <a:spLocks noGrp="1"/>
          </p:cNvSpPr>
          <p:nvPr>
            <p:ph type="dt" sz="half" idx="10"/>
          </p:nvPr>
        </p:nvSpPr>
        <p:spPr/>
        <p:txBody>
          <a:bodyPr/>
          <a:lstStyle/>
          <a:p>
            <a:fld id="{9A1024E7-9E1B-45DE-B248-AB2C938251F1}" type="datetimeFigureOut">
              <a:rPr lang="en-NZ" smtClean="0"/>
              <a:t>8/12/2021</a:t>
            </a:fld>
            <a:endParaRPr lang="en-NZ"/>
          </a:p>
        </p:txBody>
      </p:sp>
      <p:sp>
        <p:nvSpPr>
          <p:cNvPr id="5" name="Footer Placeholder 4">
            <a:extLst>
              <a:ext uri="{FF2B5EF4-FFF2-40B4-BE49-F238E27FC236}">
                <a16:creationId xmlns:a16="http://schemas.microsoft.com/office/drawing/2014/main" id="{DF407975-7EA9-4E03-B92E-496BC2C2E63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1A78D80-B270-4BFA-A03F-5714A2D2DE60}"/>
              </a:ext>
            </a:extLst>
          </p:cNvPr>
          <p:cNvSpPr>
            <a:spLocks noGrp="1"/>
          </p:cNvSpPr>
          <p:nvPr>
            <p:ph type="sldNum" sz="quarter" idx="12"/>
          </p:nvPr>
        </p:nvSpPr>
        <p:spPr/>
        <p:txBody>
          <a:bodyPr/>
          <a:lstStyle/>
          <a:p>
            <a:fld id="{D0AE2B93-FEB0-465E-805A-F076C4FF1452}" type="slidenum">
              <a:rPr lang="en-NZ" smtClean="0"/>
              <a:t>‹#›</a:t>
            </a:fld>
            <a:endParaRPr lang="en-NZ"/>
          </a:p>
        </p:txBody>
      </p:sp>
    </p:spTree>
    <p:extLst>
      <p:ext uri="{BB962C8B-B14F-4D97-AF65-F5344CB8AC3E}">
        <p14:creationId xmlns:p14="http://schemas.microsoft.com/office/powerpoint/2010/main" val="425763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753A5D-E180-447C-80FE-60100B4D4C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1CF276A-6D99-4305-9B31-02FFEC74A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6EECCDA-C51C-4929-A3D0-D4924BF1B4D2}"/>
              </a:ext>
            </a:extLst>
          </p:cNvPr>
          <p:cNvSpPr>
            <a:spLocks noGrp="1"/>
          </p:cNvSpPr>
          <p:nvPr>
            <p:ph type="dt" sz="half" idx="10"/>
          </p:nvPr>
        </p:nvSpPr>
        <p:spPr/>
        <p:txBody>
          <a:bodyPr/>
          <a:lstStyle/>
          <a:p>
            <a:fld id="{9A1024E7-9E1B-45DE-B248-AB2C938251F1}" type="datetimeFigureOut">
              <a:rPr lang="en-NZ" smtClean="0"/>
              <a:t>8/12/2021</a:t>
            </a:fld>
            <a:endParaRPr lang="en-NZ"/>
          </a:p>
        </p:txBody>
      </p:sp>
      <p:sp>
        <p:nvSpPr>
          <p:cNvPr id="5" name="Footer Placeholder 4">
            <a:extLst>
              <a:ext uri="{FF2B5EF4-FFF2-40B4-BE49-F238E27FC236}">
                <a16:creationId xmlns:a16="http://schemas.microsoft.com/office/drawing/2014/main" id="{43698C3B-3CB7-44A4-AC6A-5AD7CF931FC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FB0A61C-7A80-4173-8CE5-A9446B4E3CB5}"/>
              </a:ext>
            </a:extLst>
          </p:cNvPr>
          <p:cNvSpPr>
            <a:spLocks noGrp="1"/>
          </p:cNvSpPr>
          <p:nvPr>
            <p:ph type="sldNum" sz="quarter" idx="12"/>
          </p:nvPr>
        </p:nvSpPr>
        <p:spPr/>
        <p:txBody>
          <a:bodyPr/>
          <a:lstStyle/>
          <a:p>
            <a:fld id="{D0AE2B93-FEB0-465E-805A-F076C4FF1452}" type="slidenum">
              <a:rPr lang="en-NZ" smtClean="0"/>
              <a:t>‹#›</a:t>
            </a:fld>
            <a:endParaRPr lang="en-NZ"/>
          </a:p>
        </p:txBody>
      </p:sp>
    </p:spTree>
    <p:extLst>
      <p:ext uri="{BB962C8B-B14F-4D97-AF65-F5344CB8AC3E}">
        <p14:creationId xmlns:p14="http://schemas.microsoft.com/office/powerpoint/2010/main" val="187147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330B-1EFE-45E3-8178-ECC06D23042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FAB054A-894A-47C9-8DB0-0D6BEC551D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358CA73-E6DE-4C5D-A5BF-6E896AE67841}"/>
              </a:ext>
            </a:extLst>
          </p:cNvPr>
          <p:cNvSpPr>
            <a:spLocks noGrp="1"/>
          </p:cNvSpPr>
          <p:nvPr>
            <p:ph type="dt" sz="half" idx="10"/>
          </p:nvPr>
        </p:nvSpPr>
        <p:spPr/>
        <p:txBody>
          <a:bodyPr/>
          <a:lstStyle/>
          <a:p>
            <a:fld id="{9A1024E7-9E1B-45DE-B248-AB2C938251F1}" type="datetimeFigureOut">
              <a:rPr lang="en-NZ" smtClean="0"/>
              <a:t>8/12/2021</a:t>
            </a:fld>
            <a:endParaRPr lang="en-NZ"/>
          </a:p>
        </p:txBody>
      </p:sp>
      <p:sp>
        <p:nvSpPr>
          <p:cNvPr id="5" name="Footer Placeholder 4">
            <a:extLst>
              <a:ext uri="{FF2B5EF4-FFF2-40B4-BE49-F238E27FC236}">
                <a16:creationId xmlns:a16="http://schemas.microsoft.com/office/drawing/2014/main" id="{EB34897A-C6EC-4773-B1E8-4D7A0F214A7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F01AE29-4965-41EF-B544-0E9BBDB64730}"/>
              </a:ext>
            </a:extLst>
          </p:cNvPr>
          <p:cNvSpPr>
            <a:spLocks noGrp="1"/>
          </p:cNvSpPr>
          <p:nvPr>
            <p:ph type="sldNum" sz="quarter" idx="12"/>
          </p:nvPr>
        </p:nvSpPr>
        <p:spPr/>
        <p:txBody>
          <a:bodyPr/>
          <a:lstStyle/>
          <a:p>
            <a:fld id="{D0AE2B93-FEB0-465E-805A-F076C4FF1452}" type="slidenum">
              <a:rPr lang="en-NZ" smtClean="0"/>
              <a:t>‹#›</a:t>
            </a:fld>
            <a:endParaRPr lang="en-NZ"/>
          </a:p>
        </p:txBody>
      </p:sp>
    </p:spTree>
    <p:extLst>
      <p:ext uri="{BB962C8B-B14F-4D97-AF65-F5344CB8AC3E}">
        <p14:creationId xmlns:p14="http://schemas.microsoft.com/office/powerpoint/2010/main" val="119492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85E1-BCEC-4AF9-9B05-342999DD8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51FDF15-6C14-4B84-A26A-2E56F8877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C4C21C-A48E-4D4B-8D47-E70627833AF2}"/>
              </a:ext>
            </a:extLst>
          </p:cNvPr>
          <p:cNvSpPr>
            <a:spLocks noGrp="1"/>
          </p:cNvSpPr>
          <p:nvPr>
            <p:ph type="dt" sz="half" idx="10"/>
          </p:nvPr>
        </p:nvSpPr>
        <p:spPr/>
        <p:txBody>
          <a:bodyPr/>
          <a:lstStyle/>
          <a:p>
            <a:fld id="{9A1024E7-9E1B-45DE-B248-AB2C938251F1}" type="datetimeFigureOut">
              <a:rPr lang="en-NZ" smtClean="0"/>
              <a:t>8/12/2021</a:t>
            </a:fld>
            <a:endParaRPr lang="en-NZ"/>
          </a:p>
        </p:txBody>
      </p:sp>
      <p:sp>
        <p:nvSpPr>
          <p:cNvPr id="5" name="Footer Placeholder 4">
            <a:extLst>
              <a:ext uri="{FF2B5EF4-FFF2-40B4-BE49-F238E27FC236}">
                <a16:creationId xmlns:a16="http://schemas.microsoft.com/office/drawing/2014/main" id="{EC635512-94F7-477F-BAB9-63D13DD9DB7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A5806AF-CFE8-456F-AA98-B5BF616A9405}"/>
              </a:ext>
            </a:extLst>
          </p:cNvPr>
          <p:cNvSpPr>
            <a:spLocks noGrp="1"/>
          </p:cNvSpPr>
          <p:nvPr>
            <p:ph type="sldNum" sz="quarter" idx="12"/>
          </p:nvPr>
        </p:nvSpPr>
        <p:spPr/>
        <p:txBody>
          <a:bodyPr/>
          <a:lstStyle/>
          <a:p>
            <a:fld id="{D0AE2B93-FEB0-465E-805A-F076C4FF1452}" type="slidenum">
              <a:rPr lang="en-NZ" smtClean="0"/>
              <a:t>‹#›</a:t>
            </a:fld>
            <a:endParaRPr lang="en-NZ"/>
          </a:p>
        </p:txBody>
      </p:sp>
    </p:spTree>
    <p:extLst>
      <p:ext uri="{BB962C8B-B14F-4D97-AF65-F5344CB8AC3E}">
        <p14:creationId xmlns:p14="http://schemas.microsoft.com/office/powerpoint/2010/main" val="226524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7AC1-003A-47EE-92C6-48315C1E870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2A9A439-65E3-4E31-9BC7-0613EA74EF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2C37C24A-8E8C-4530-A4ED-A4AA72C075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2B95A104-1A29-4E92-A2AF-A61B5AB8B0B9}"/>
              </a:ext>
            </a:extLst>
          </p:cNvPr>
          <p:cNvSpPr>
            <a:spLocks noGrp="1"/>
          </p:cNvSpPr>
          <p:nvPr>
            <p:ph type="dt" sz="half" idx="10"/>
          </p:nvPr>
        </p:nvSpPr>
        <p:spPr/>
        <p:txBody>
          <a:bodyPr/>
          <a:lstStyle/>
          <a:p>
            <a:fld id="{9A1024E7-9E1B-45DE-B248-AB2C938251F1}" type="datetimeFigureOut">
              <a:rPr lang="en-NZ" smtClean="0"/>
              <a:t>8/12/2021</a:t>
            </a:fld>
            <a:endParaRPr lang="en-NZ"/>
          </a:p>
        </p:txBody>
      </p:sp>
      <p:sp>
        <p:nvSpPr>
          <p:cNvPr id="6" name="Footer Placeholder 5">
            <a:extLst>
              <a:ext uri="{FF2B5EF4-FFF2-40B4-BE49-F238E27FC236}">
                <a16:creationId xmlns:a16="http://schemas.microsoft.com/office/drawing/2014/main" id="{15591E59-448A-45FC-A61C-300AB27A472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9872410-41DB-4356-8A46-26390BE2AC87}"/>
              </a:ext>
            </a:extLst>
          </p:cNvPr>
          <p:cNvSpPr>
            <a:spLocks noGrp="1"/>
          </p:cNvSpPr>
          <p:nvPr>
            <p:ph type="sldNum" sz="quarter" idx="12"/>
          </p:nvPr>
        </p:nvSpPr>
        <p:spPr/>
        <p:txBody>
          <a:bodyPr/>
          <a:lstStyle/>
          <a:p>
            <a:fld id="{D0AE2B93-FEB0-465E-805A-F076C4FF1452}" type="slidenum">
              <a:rPr lang="en-NZ" smtClean="0"/>
              <a:t>‹#›</a:t>
            </a:fld>
            <a:endParaRPr lang="en-NZ"/>
          </a:p>
        </p:txBody>
      </p:sp>
    </p:spTree>
    <p:extLst>
      <p:ext uri="{BB962C8B-B14F-4D97-AF65-F5344CB8AC3E}">
        <p14:creationId xmlns:p14="http://schemas.microsoft.com/office/powerpoint/2010/main" val="21318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E0B-D464-4499-B127-E47D7A7C4A9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4FC6395-53EB-4EFB-9DE5-3A2815C2D4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3EB46A-4AEA-476D-8E6B-74F3D7BED9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B236CAB-4B44-4B88-A65B-CEAB0E733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47BDAF-FE41-47B0-839C-8A8863BAD9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7CB5EBD-7DF5-4A23-951C-1C8ED118E0E6}"/>
              </a:ext>
            </a:extLst>
          </p:cNvPr>
          <p:cNvSpPr>
            <a:spLocks noGrp="1"/>
          </p:cNvSpPr>
          <p:nvPr>
            <p:ph type="dt" sz="half" idx="10"/>
          </p:nvPr>
        </p:nvSpPr>
        <p:spPr/>
        <p:txBody>
          <a:bodyPr/>
          <a:lstStyle/>
          <a:p>
            <a:fld id="{9A1024E7-9E1B-45DE-B248-AB2C938251F1}" type="datetimeFigureOut">
              <a:rPr lang="en-NZ" smtClean="0"/>
              <a:t>8/12/2021</a:t>
            </a:fld>
            <a:endParaRPr lang="en-NZ"/>
          </a:p>
        </p:txBody>
      </p:sp>
      <p:sp>
        <p:nvSpPr>
          <p:cNvPr id="8" name="Footer Placeholder 7">
            <a:extLst>
              <a:ext uri="{FF2B5EF4-FFF2-40B4-BE49-F238E27FC236}">
                <a16:creationId xmlns:a16="http://schemas.microsoft.com/office/drawing/2014/main" id="{0FDDAC66-D48D-45EC-94BB-EBAD258FDB1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D21DC25-BA0C-48EE-9BDC-280B8A6187CB}"/>
              </a:ext>
            </a:extLst>
          </p:cNvPr>
          <p:cNvSpPr>
            <a:spLocks noGrp="1"/>
          </p:cNvSpPr>
          <p:nvPr>
            <p:ph type="sldNum" sz="quarter" idx="12"/>
          </p:nvPr>
        </p:nvSpPr>
        <p:spPr/>
        <p:txBody>
          <a:bodyPr/>
          <a:lstStyle/>
          <a:p>
            <a:fld id="{D0AE2B93-FEB0-465E-805A-F076C4FF1452}" type="slidenum">
              <a:rPr lang="en-NZ" smtClean="0"/>
              <a:t>‹#›</a:t>
            </a:fld>
            <a:endParaRPr lang="en-NZ"/>
          </a:p>
        </p:txBody>
      </p:sp>
    </p:spTree>
    <p:extLst>
      <p:ext uri="{BB962C8B-B14F-4D97-AF65-F5344CB8AC3E}">
        <p14:creationId xmlns:p14="http://schemas.microsoft.com/office/powerpoint/2010/main" val="169341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FBE8-1043-49F7-9E84-9E662EC3FDB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F0136EF4-81CA-4E37-B573-E0CEA031FFC0}"/>
              </a:ext>
            </a:extLst>
          </p:cNvPr>
          <p:cNvSpPr>
            <a:spLocks noGrp="1"/>
          </p:cNvSpPr>
          <p:nvPr>
            <p:ph type="dt" sz="half" idx="10"/>
          </p:nvPr>
        </p:nvSpPr>
        <p:spPr/>
        <p:txBody>
          <a:bodyPr/>
          <a:lstStyle/>
          <a:p>
            <a:fld id="{9A1024E7-9E1B-45DE-B248-AB2C938251F1}" type="datetimeFigureOut">
              <a:rPr lang="en-NZ" smtClean="0"/>
              <a:t>8/12/2021</a:t>
            </a:fld>
            <a:endParaRPr lang="en-NZ"/>
          </a:p>
        </p:txBody>
      </p:sp>
      <p:sp>
        <p:nvSpPr>
          <p:cNvPr id="4" name="Footer Placeholder 3">
            <a:extLst>
              <a:ext uri="{FF2B5EF4-FFF2-40B4-BE49-F238E27FC236}">
                <a16:creationId xmlns:a16="http://schemas.microsoft.com/office/drawing/2014/main" id="{6D734701-6D77-426C-9087-EF41C3BD97D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92B15F7-0526-47DA-9489-4DD28131A377}"/>
              </a:ext>
            </a:extLst>
          </p:cNvPr>
          <p:cNvSpPr>
            <a:spLocks noGrp="1"/>
          </p:cNvSpPr>
          <p:nvPr>
            <p:ph type="sldNum" sz="quarter" idx="12"/>
          </p:nvPr>
        </p:nvSpPr>
        <p:spPr/>
        <p:txBody>
          <a:bodyPr/>
          <a:lstStyle/>
          <a:p>
            <a:fld id="{D0AE2B93-FEB0-465E-805A-F076C4FF1452}" type="slidenum">
              <a:rPr lang="en-NZ" smtClean="0"/>
              <a:t>‹#›</a:t>
            </a:fld>
            <a:endParaRPr lang="en-NZ"/>
          </a:p>
        </p:txBody>
      </p:sp>
    </p:spTree>
    <p:extLst>
      <p:ext uri="{BB962C8B-B14F-4D97-AF65-F5344CB8AC3E}">
        <p14:creationId xmlns:p14="http://schemas.microsoft.com/office/powerpoint/2010/main" val="135703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53925C-961A-4AF2-9107-C81C28AD60FA}"/>
              </a:ext>
            </a:extLst>
          </p:cNvPr>
          <p:cNvSpPr>
            <a:spLocks noGrp="1"/>
          </p:cNvSpPr>
          <p:nvPr>
            <p:ph type="dt" sz="half" idx="10"/>
          </p:nvPr>
        </p:nvSpPr>
        <p:spPr/>
        <p:txBody>
          <a:bodyPr/>
          <a:lstStyle/>
          <a:p>
            <a:fld id="{9A1024E7-9E1B-45DE-B248-AB2C938251F1}" type="datetimeFigureOut">
              <a:rPr lang="en-NZ" smtClean="0"/>
              <a:t>8/12/2021</a:t>
            </a:fld>
            <a:endParaRPr lang="en-NZ"/>
          </a:p>
        </p:txBody>
      </p:sp>
      <p:sp>
        <p:nvSpPr>
          <p:cNvPr id="3" name="Footer Placeholder 2">
            <a:extLst>
              <a:ext uri="{FF2B5EF4-FFF2-40B4-BE49-F238E27FC236}">
                <a16:creationId xmlns:a16="http://schemas.microsoft.com/office/drawing/2014/main" id="{2E253A80-9F5E-4E21-AD2E-D78A03CEFF7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25B7518-1F31-4D29-8608-77BF0868084F}"/>
              </a:ext>
            </a:extLst>
          </p:cNvPr>
          <p:cNvSpPr>
            <a:spLocks noGrp="1"/>
          </p:cNvSpPr>
          <p:nvPr>
            <p:ph type="sldNum" sz="quarter" idx="12"/>
          </p:nvPr>
        </p:nvSpPr>
        <p:spPr/>
        <p:txBody>
          <a:bodyPr/>
          <a:lstStyle/>
          <a:p>
            <a:fld id="{D0AE2B93-FEB0-465E-805A-F076C4FF1452}" type="slidenum">
              <a:rPr lang="en-NZ" smtClean="0"/>
              <a:t>‹#›</a:t>
            </a:fld>
            <a:endParaRPr lang="en-NZ"/>
          </a:p>
        </p:txBody>
      </p:sp>
    </p:spTree>
    <p:extLst>
      <p:ext uri="{BB962C8B-B14F-4D97-AF65-F5344CB8AC3E}">
        <p14:creationId xmlns:p14="http://schemas.microsoft.com/office/powerpoint/2010/main" val="284203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FF6C-5E56-41C0-A360-926B39945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F91DF43A-2F61-4997-B540-A537F4CA82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480609C-D5F0-4942-8558-906EAC29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CEFA1-6C9D-4D6B-BF5D-73DBA921541F}"/>
              </a:ext>
            </a:extLst>
          </p:cNvPr>
          <p:cNvSpPr>
            <a:spLocks noGrp="1"/>
          </p:cNvSpPr>
          <p:nvPr>
            <p:ph type="dt" sz="half" idx="10"/>
          </p:nvPr>
        </p:nvSpPr>
        <p:spPr/>
        <p:txBody>
          <a:bodyPr/>
          <a:lstStyle/>
          <a:p>
            <a:fld id="{9A1024E7-9E1B-45DE-B248-AB2C938251F1}" type="datetimeFigureOut">
              <a:rPr lang="en-NZ" smtClean="0"/>
              <a:t>8/12/2021</a:t>
            </a:fld>
            <a:endParaRPr lang="en-NZ"/>
          </a:p>
        </p:txBody>
      </p:sp>
      <p:sp>
        <p:nvSpPr>
          <p:cNvPr id="6" name="Footer Placeholder 5">
            <a:extLst>
              <a:ext uri="{FF2B5EF4-FFF2-40B4-BE49-F238E27FC236}">
                <a16:creationId xmlns:a16="http://schemas.microsoft.com/office/drawing/2014/main" id="{EA3EDBB7-BA05-4D2A-913D-04FBCA3F7A1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BA4B7BA-7FDC-4462-A835-612D9B532696}"/>
              </a:ext>
            </a:extLst>
          </p:cNvPr>
          <p:cNvSpPr>
            <a:spLocks noGrp="1"/>
          </p:cNvSpPr>
          <p:nvPr>
            <p:ph type="sldNum" sz="quarter" idx="12"/>
          </p:nvPr>
        </p:nvSpPr>
        <p:spPr/>
        <p:txBody>
          <a:bodyPr/>
          <a:lstStyle/>
          <a:p>
            <a:fld id="{D0AE2B93-FEB0-465E-805A-F076C4FF1452}" type="slidenum">
              <a:rPr lang="en-NZ" smtClean="0"/>
              <a:t>‹#›</a:t>
            </a:fld>
            <a:endParaRPr lang="en-NZ"/>
          </a:p>
        </p:txBody>
      </p:sp>
    </p:spTree>
    <p:extLst>
      <p:ext uri="{BB962C8B-B14F-4D97-AF65-F5344CB8AC3E}">
        <p14:creationId xmlns:p14="http://schemas.microsoft.com/office/powerpoint/2010/main" val="43660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C9E1-4437-4DF3-BB97-69755E194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4974A7A-DE4E-49B1-937A-61C3E2E1C2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02EF153C-C7EB-4C7E-A019-A393E18EA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480B7-2814-45BA-8C9E-4E1CCFDF3910}"/>
              </a:ext>
            </a:extLst>
          </p:cNvPr>
          <p:cNvSpPr>
            <a:spLocks noGrp="1"/>
          </p:cNvSpPr>
          <p:nvPr>
            <p:ph type="dt" sz="half" idx="10"/>
          </p:nvPr>
        </p:nvSpPr>
        <p:spPr/>
        <p:txBody>
          <a:bodyPr/>
          <a:lstStyle/>
          <a:p>
            <a:fld id="{9A1024E7-9E1B-45DE-B248-AB2C938251F1}" type="datetimeFigureOut">
              <a:rPr lang="en-NZ" smtClean="0"/>
              <a:t>8/12/2021</a:t>
            </a:fld>
            <a:endParaRPr lang="en-NZ"/>
          </a:p>
        </p:txBody>
      </p:sp>
      <p:sp>
        <p:nvSpPr>
          <p:cNvPr id="6" name="Footer Placeholder 5">
            <a:extLst>
              <a:ext uri="{FF2B5EF4-FFF2-40B4-BE49-F238E27FC236}">
                <a16:creationId xmlns:a16="http://schemas.microsoft.com/office/drawing/2014/main" id="{5A8EE1EC-89A0-4CE3-A3FD-173CB428E5E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3CF4010-FF9C-4B8D-A139-80C94D1CE570}"/>
              </a:ext>
            </a:extLst>
          </p:cNvPr>
          <p:cNvSpPr>
            <a:spLocks noGrp="1"/>
          </p:cNvSpPr>
          <p:nvPr>
            <p:ph type="sldNum" sz="quarter" idx="12"/>
          </p:nvPr>
        </p:nvSpPr>
        <p:spPr/>
        <p:txBody>
          <a:bodyPr/>
          <a:lstStyle/>
          <a:p>
            <a:fld id="{D0AE2B93-FEB0-465E-805A-F076C4FF1452}" type="slidenum">
              <a:rPr lang="en-NZ" smtClean="0"/>
              <a:t>‹#›</a:t>
            </a:fld>
            <a:endParaRPr lang="en-NZ"/>
          </a:p>
        </p:txBody>
      </p:sp>
    </p:spTree>
    <p:extLst>
      <p:ext uri="{BB962C8B-B14F-4D97-AF65-F5344CB8AC3E}">
        <p14:creationId xmlns:p14="http://schemas.microsoft.com/office/powerpoint/2010/main" val="181985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2E5FF"/>
            </a:gs>
            <a:gs pos="24000">
              <a:srgbClr val="F9F3FF"/>
            </a:gs>
            <a:gs pos="56000">
              <a:schemeClr val="bg1"/>
            </a:gs>
            <a:gs pos="79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6D1728-B1F3-45C4-9049-13EE783F1D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B3E04A4-6CB5-49CF-8EE9-05D7A2023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FA5BCAD-B4AE-475E-B718-0F3890F3E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024E7-9E1B-45DE-B248-AB2C938251F1}" type="datetimeFigureOut">
              <a:rPr lang="en-NZ" smtClean="0"/>
              <a:t>8/12/2021</a:t>
            </a:fld>
            <a:endParaRPr lang="en-NZ"/>
          </a:p>
        </p:txBody>
      </p:sp>
      <p:sp>
        <p:nvSpPr>
          <p:cNvPr id="5" name="Footer Placeholder 4">
            <a:extLst>
              <a:ext uri="{FF2B5EF4-FFF2-40B4-BE49-F238E27FC236}">
                <a16:creationId xmlns:a16="http://schemas.microsoft.com/office/drawing/2014/main" id="{43E3EAC4-DB8E-467B-87CB-AF89AECA68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9ED06C08-A556-48BA-A487-76BA9133FA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E2B93-FEB0-465E-805A-F076C4FF1452}" type="slidenum">
              <a:rPr lang="en-NZ" smtClean="0"/>
              <a:t>‹#›</a:t>
            </a:fld>
            <a:endParaRPr lang="en-NZ"/>
          </a:p>
        </p:txBody>
      </p:sp>
    </p:spTree>
    <p:extLst>
      <p:ext uri="{BB962C8B-B14F-4D97-AF65-F5344CB8AC3E}">
        <p14:creationId xmlns:p14="http://schemas.microsoft.com/office/powerpoint/2010/main" val="591184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PGqzHnY7GbE" TargetMode="External"/><Relationship Id="rId13" Type="http://schemas.openxmlformats.org/officeDocument/2006/relationships/hyperlink" Target="https://www.youtube.com/watch?v=kX5zbJswRo8&amp;t=45s" TargetMode="External"/><Relationship Id="rId3" Type="http://schemas.openxmlformats.org/officeDocument/2006/relationships/hyperlink" Target="https://www.youtube.com/watch?v=3wFE0muUzw8" TargetMode="External"/><Relationship Id="rId7" Type="http://schemas.openxmlformats.org/officeDocument/2006/relationships/hyperlink" Target="https://www.youtube.com/watch?v=eyAvslNWgQQ" TargetMode="External"/><Relationship Id="rId12" Type="http://schemas.openxmlformats.org/officeDocument/2006/relationships/hyperlink" Target="https://www.youtube.com/watch?v=J8Kz_poR55E" TargetMode="External"/><Relationship Id="rId2" Type="http://schemas.openxmlformats.org/officeDocument/2006/relationships/notesSlide" Target="../notesSlides/notesSlide1.xml"/><Relationship Id="rId16" Type="http://schemas.openxmlformats.org/officeDocument/2006/relationships/hyperlink" Target="https://www.youtube.com/watch?v=kqLTvz339pI" TargetMode="External"/><Relationship Id="rId1" Type="http://schemas.openxmlformats.org/officeDocument/2006/relationships/slideLayout" Target="../slideLayouts/slideLayout1.xml"/><Relationship Id="rId6" Type="http://schemas.openxmlformats.org/officeDocument/2006/relationships/hyperlink" Target="https://www.youtube.com/watch?v=8qjesHLjkio" TargetMode="External"/><Relationship Id="rId11" Type="http://schemas.openxmlformats.org/officeDocument/2006/relationships/hyperlink" Target="https://www.aucklandcatholic.org.nz/liturgy-prayer/te-reo-in-the-liturgy/" TargetMode="External"/><Relationship Id="rId5" Type="http://schemas.openxmlformats.org/officeDocument/2006/relationships/hyperlink" Target="https://www.youtube.com/watch?v=7xtpJ4Q_Q-4" TargetMode="External"/><Relationship Id="rId15" Type="http://schemas.openxmlformats.org/officeDocument/2006/relationships/hyperlink" Target="https://www.youtube.com/watch?v=W0uoGU0YBxo" TargetMode="External"/><Relationship Id="rId10" Type="http://schemas.openxmlformats.org/officeDocument/2006/relationships/hyperlink" Target="https://www.youtube.com/watch?v=-6OeD4sj9Pk" TargetMode="External"/><Relationship Id="rId4" Type="http://schemas.openxmlformats.org/officeDocument/2006/relationships/hyperlink" Target="https://www.youtube.com/watch?v=UH7asSGxAxA" TargetMode="External"/><Relationship Id="rId9" Type="http://schemas.openxmlformats.org/officeDocument/2006/relationships/hyperlink" Target="https://www.youtube.com/watch?v=slcq7aCBATg" TargetMode="External"/><Relationship Id="rId14" Type="http://schemas.openxmlformats.org/officeDocument/2006/relationships/hyperlink" Target="https://www.youtube.com/watch?v=iJOj9umiMj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hyperlink" Target="https://pixabay.com/photos/sheep-herd-pasture-meadow-553989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9.png"/><Relationship Id="rId4" Type="http://schemas.openxmlformats.org/officeDocument/2006/relationships/hyperlink" Target="https://www.youtube.com/watch?v=-6OeD4sj9P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ucklandcatholic.org.nz/liturgy-prayer/te-reo-in-the-liturgy/" TargetMode="External"/><Relationship Id="rId7"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8Kz_poR55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watch?v=kX5zbJswRo8&amp;t=45s" TargetMode="External"/><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youtube.com/watch?v=W0uoGU0YBxo" TargetMode="External"/><Relationship Id="rId4" Type="http://schemas.openxmlformats.org/officeDocument/2006/relationships/hyperlink" Target="https://www.youtube.com/watch?v=iJOj9umiMjs" TargetMode="External"/><Relationship Id="rId9"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www.youtube.com/watch?v=eC0FGQLBp7w"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hyperlink" Target="https://www.aucklandcatholic.org.nz/synod/" TargetMode="External"/><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aucklandcatholic.org.nz/wp-content/uploads/2021/10/SynodInformationBookle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eC0FGQLBp7w"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watch?v=3wFE0muUzw8"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youtube.com/watch?v=7xtpJ4Q_Q-4" TargetMode="External"/><Relationship Id="rId4" Type="http://schemas.openxmlformats.org/officeDocument/2006/relationships/hyperlink" Target="https://www.youtube.com/watch?v=UH7asSGxAx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8qjesHLjkio"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amazingparish.org/wp-content/uploads/2014/07/catholic-fg.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creativecommons.org/licenses/by/2.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flickr.com/photos/pictfactory/" TargetMode="External"/><Relationship Id="rId5" Type="http://schemas.openxmlformats.org/officeDocument/2006/relationships/hyperlink" Target="https://www.flickr.com/photos/pictfactory/2796367140" TargetMode="Externa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yAvslNWgQQ" TargetMode="External"/><Relationship Id="rId7"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youtube.com/watch?v=slcq7aCBATg" TargetMode="External"/><Relationship Id="rId4" Type="http://schemas.openxmlformats.org/officeDocument/2006/relationships/hyperlink" Target="https://www.youtube.com/watch?v=PGqzHnY7G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82C886-734A-4192-B1F9-36E510B66F36}"/>
              </a:ext>
            </a:extLst>
          </p:cNvPr>
          <p:cNvSpPr>
            <a:spLocks noGrp="1"/>
          </p:cNvSpPr>
          <p:nvPr>
            <p:ph type="subTitle" idx="1"/>
          </p:nvPr>
        </p:nvSpPr>
        <p:spPr>
          <a:xfrm>
            <a:off x="0" y="105700"/>
            <a:ext cx="12438544" cy="6525287"/>
          </a:xfrm>
        </p:spPr>
        <p:txBody>
          <a:bodyPr>
            <a:normAutofit/>
          </a:bodyPr>
          <a:lstStyle/>
          <a:p>
            <a:pPr algn="l"/>
            <a:r>
              <a:rPr lang="en-NZ" sz="2800" b="1" dirty="0">
                <a:solidFill>
                  <a:srgbClr val="2A411B"/>
                </a:solidFill>
              </a:rPr>
              <a:t>Preparation Slide </a:t>
            </a:r>
            <a:r>
              <a:rPr lang="en-NZ" sz="2800" b="1" i="1" dirty="0">
                <a:solidFill>
                  <a:srgbClr val="2A411B"/>
                </a:solidFill>
              </a:rPr>
              <a:t>- YouTube links in this PowerPoint </a:t>
            </a:r>
            <a:r>
              <a:rPr lang="en-NZ" sz="2000" b="1" i="1" dirty="0">
                <a:solidFill>
                  <a:srgbClr val="2A411B"/>
                </a:solidFill>
              </a:rPr>
              <a:t>(note: </a:t>
            </a:r>
            <a:r>
              <a:rPr lang="en-NZ" sz="2000" i="1" dirty="0">
                <a:solidFill>
                  <a:srgbClr val="2A411B"/>
                </a:solidFill>
              </a:rPr>
              <a:t>all links are optional. If you choose to use songs, include them in your regular parish copyright reporting.) </a:t>
            </a:r>
          </a:p>
          <a:p>
            <a:pPr algn="l">
              <a:lnSpc>
                <a:spcPct val="100000"/>
              </a:lnSpc>
              <a:spcBef>
                <a:spcPts val="0"/>
              </a:spcBef>
            </a:pPr>
            <a:r>
              <a:rPr lang="en-NZ" i="1" dirty="0">
                <a:solidFill>
                  <a:srgbClr val="2A411B"/>
                </a:solidFill>
              </a:rPr>
              <a:t>Open any links you want to use - have them on your desktop before beginning. </a:t>
            </a:r>
          </a:p>
          <a:p>
            <a:pPr algn="l">
              <a:lnSpc>
                <a:spcPct val="100000"/>
              </a:lnSpc>
              <a:spcBef>
                <a:spcPts val="0"/>
              </a:spcBef>
            </a:pPr>
            <a:r>
              <a:rPr lang="en-NZ" i="1" dirty="0">
                <a:solidFill>
                  <a:srgbClr val="2A411B"/>
                </a:solidFill>
              </a:rPr>
              <a:t>In preparation, let video play to the end of the advertisement (if there is an advertisement).</a:t>
            </a:r>
          </a:p>
          <a:p>
            <a:pPr algn="l"/>
            <a:endParaRPr lang="en-NZ" sz="2000" i="1" dirty="0">
              <a:solidFill>
                <a:srgbClr val="2A411B"/>
              </a:solidFill>
            </a:endParaRPr>
          </a:p>
          <a:p>
            <a:pPr algn="l"/>
            <a:endParaRPr lang="en-NZ" sz="2000" i="1" dirty="0">
              <a:solidFill>
                <a:srgbClr val="2A411B"/>
              </a:solidFill>
            </a:endParaRPr>
          </a:p>
          <a:p>
            <a:pPr algn="l"/>
            <a:endParaRPr lang="en-NZ" sz="2000" i="1" dirty="0">
              <a:solidFill>
                <a:srgbClr val="2A411B"/>
              </a:solidFill>
            </a:endParaRPr>
          </a:p>
          <a:p>
            <a:pPr algn="l">
              <a:lnSpc>
                <a:spcPct val="120000"/>
              </a:lnSpc>
              <a:spcBef>
                <a:spcPts val="0"/>
              </a:spcBef>
            </a:pP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0"/>
              </a:spcBef>
            </a:pPr>
            <a:endParaRPr lang="en-NZ" sz="2000" dirty="0"/>
          </a:p>
          <a:p>
            <a:pPr algn="l"/>
            <a:endParaRPr lang="en-NZ" sz="2800" b="1" i="1" dirty="0">
              <a:solidFill>
                <a:srgbClr val="2A411B"/>
              </a:solidFill>
            </a:endParaRPr>
          </a:p>
        </p:txBody>
      </p:sp>
      <p:graphicFrame>
        <p:nvGraphicFramePr>
          <p:cNvPr id="2" name="Table 3">
            <a:extLst>
              <a:ext uri="{FF2B5EF4-FFF2-40B4-BE49-F238E27FC236}">
                <a16:creationId xmlns:a16="http://schemas.microsoft.com/office/drawing/2014/main" id="{BBE563FE-04C4-4349-A5FB-45DA2EC37EF6}"/>
              </a:ext>
            </a:extLst>
          </p:cNvPr>
          <p:cNvGraphicFramePr>
            <a:graphicFrameLocks noGrp="1"/>
          </p:cNvGraphicFramePr>
          <p:nvPr>
            <p:extLst>
              <p:ext uri="{D42A27DB-BD31-4B8C-83A1-F6EECF244321}">
                <p14:modId xmlns:p14="http://schemas.microsoft.com/office/powerpoint/2010/main" val="1540998948"/>
              </p:ext>
            </p:extLst>
          </p:nvPr>
        </p:nvGraphicFramePr>
        <p:xfrm>
          <a:off x="114860" y="1840150"/>
          <a:ext cx="12438544" cy="4723500"/>
        </p:xfrm>
        <a:graphic>
          <a:graphicData uri="http://schemas.openxmlformats.org/drawingml/2006/table">
            <a:tbl>
              <a:tblPr firstRow="1" bandRow="1">
                <a:tableStyleId>{8799B23B-EC83-4686-B30A-512413B5E67A}</a:tableStyleId>
              </a:tblPr>
              <a:tblGrid>
                <a:gridCol w="1251589">
                  <a:extLst>
                    <a:ext uri="{9D8B030D-6E8A-4147-A177-3AD203B41FA5}">
                      <a16:colId xmlns:a16="http://schemas.microsoft.com/office/drawing/2014/main" val="3848500203"/>
                    </a:ext>
                  </a:extLst>
                </a:gridCol>
                <a:gridCol w="3610257">
                  <a:extLst>
                    <a:ext uri="{9D8B030D-6E8A-4147-A177-3AD203B41FA5}">
                      <a16:colId xmlns:a16="http://schemas.microsoft.com/office/drawing/2014/main" val="221210616"/>
                    </a:ext>
                  </a:extLst>
                </a:gridCol>
                <a:gridCol w="7576698">
                  <a:extLst>
                    <a:ext uri="{9D8B030D-6E8A-4147-A177-3AD203B41FA5}">
                      <a16:colId xmlns:a16="http://schemas.microsoft.com/office/drawing/2014/main" val="2869465473"/>
                    </a:ext>
                  </a:extLst>
                </a:gridCol>
              </a:tblGrid>
              <a:tr h="374579">
                <a:tc>
                  <a:txBody>
                    <a:bodyPr/>
                    <a:lstStyle/>
                    <a:p>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3480857801"/>
                  </a:ext>
                </a:extLst>
              </a:tr>
              <a:tr h="726113">
                <a:tc>
                  <a:txBody>
                    <a:bodyPr/>
                    <a:lstStyle/>
                    <a:p>
                      <a:r>
                        <a:rPr lang="en-NZ" dirty="0"/>
                        <a:t>Slide 4</a:t>
                      </a:r>
                    </a:p>
                  </a:txBody>
                  <a:tcPr/>
                </a:tc>
                <a:tc>
                  <a:txBody>
                    <a:bodyPr/>
                    <a:lstStyle/>
                    <a:p>
                      <a:pPr>
                        <a:lnSpc>
                          <a:spcPct val="100000"/>
                        </a:lnSpc>
                        <a:spcAft>
                          <a:spcPts val="0"/>
                        </a:spcAft>
                      </a:pPr>
                      <a:r>
                        <a:rPr lang="en-NZ" sz="1100" b="1" dirty="0">
                          <a:solidFill>
                            <a:srgbClr val="AF3C0F"/>
                          </a:solidFill>
                          <a:effectLst/>
                          <a:latin typeface="Corbel" panose="020B0503020204020204" pitchFamily="34" charset="0"/>
                          <a:ea typeface="Calibri" panose="020F0502020204030204" pitchFamily="34" charset="0"/>
                          <a:sym typeface="Symbol" panose="05050102010706020507" pitchFamily="18" charset="2"/>
                        </a:rPr>
                        <a:t></a:t>
                      </a:r>
                      <a:r>
                        <a:rPr lang="en-NZ" sz="1100" b="1" dirty="0">
                          <a:solidFill>
                            <a:srgbClr val="AF3C0F"/>
                          </a:solidFill>
                          <a:effectLst/>
                          <a:latin typeface="Corbel" panose="020B0503020204020204" pitchFamily="34" charset="0"/>
                          <a:ea typeface="Calibri" panose="020F0502020204030204" pitchFamily="34" charset="0"/>
                        </a:rPr>
                        <a:t>  Kids 	Lord Jesus Come	</a:t>
                      </a:r>
                    </a:p>
                    <a:p>
                      <a:pPr>
                        <a:lnSpc>
                          <a:spcPct val="100000"/>
                        </a:lnSpc>
                        <a:spcAft>
                          <a:spcPts val="0"/>
                        </a:spcAft>
                      </a:pPr>
                      <a:r>
                        <a:rPr lang="en-NZ" sz="1100" b="1" dirty="0">
                          <a:solidFill>
                            <a:srgbClr val="AF3C0F"/>
                          </a:solidFill>
                          <a:effectLst/>
                          <a:latin typeface="Corbel" panose="020B0503020204020204" pitchFamily="34" charset="0"/>
                          <a:ea typeface="Calibri" panose="020F0502020204030204" pitchFamily="34" charset="0"/>
                          <a:sym typeface="Symbol" panose="05050102010706020507" pitchFamily="18" charset="2"/>
                        </a:rPr>
                        <a:t></a:t>
                      </a:r>
                      <a:r>
                        <a:rPr lang="en-NZ" sz="1100" dirty="0">
                          <a:solidFill>
                            <a:srgbClr val="000000"/>
                          </a:solidFill>
                          <a:effectLst/>
                          <a:latin typeface="Times New Roman" panose="02020603050405020304" pitchFamily="18" charset="0"/>
                          <a:ea typeface="Calibri" panose="020F0502020204030204" pitchFamily="34" charset="0"/>
                        </a:rPr>
                        <a:t> </a:t>
                      </a:r>
                      <a:r>
                        <a:rPr lang="en-NZ" sz="11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Youth </a:t>
                      </a:r>
                      <a:r>
                        <a:rPr lang="en-NZ" sz="11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O come o Come Emmanuel	</a:t>
                      </a:r>
                    </a:p>
                    <a:p>
                      <a:pPr>
                        <a:lnSpc>
                          <a:spcPct val="100000"/>
                        </a:lnSpc>
                        <a:spcAft>
                          <a:spcPts val="0"/>
                        </a:spcAft>
                      </a:pPr>
                      <a:r>
                        <a:rPr lang="en-NZ" sz="1100" b="1" dirty="0">
                          <a:solidFill>
                            <a:srgbClr val="AF3C0F"/>
                          </a:solidFill>
                          <a:effectLst/>
                          <a:latin typeface="Corbel" panose="020B0503020204020204" pitchFamily="34" charset="0"/>
                          <a:ea typeface="Calibri" panose="020F0502020204030204" pitchFamily="34" charset="0"/>
                          <a:sym typeface="Symbol" panose="05050102010706020507" pitchFamily="18" charset="2"/>
                        </a:rPr>
                        <a:t></a:t>
                      </a:r>
                      <a:r>
                        <a:rPr lang="en-NZ" sz="1100" dirty="0">
                          <a:solidFill>
                            <a:srgbClr val="000000"/>
                          </a:solidFill>
                          <a:effectLst/>
                          <a:latin typeface="Times New Roman" panose="02020603050405020304" pitchFamily="18" charset="0"/>
                          <a:ea typeface="Calibri" panose="020F0502020204030204" pitchFamily="34" charset="0"/>
                        </a:rPr>
                        <a:t> </a:t>
                      </a:r>
                      <a:r>
                        <a:rPr lang="en-NZ" sz="11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Adults</a:t>
                      </a:r>
                      <a:r>
                        <a:rPr lang="en-NZ" sz="11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O Come o come Emmanuel</a:t>
                      </a:r>
                      <a:r>
                        <a:rPr lang="en-NZ" sz="20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200" dirty="0">
                        <a:effectLst/>
                        <a:latin typeface="Times New Roman" panose="02020603050405020304" pitchFamily="18" charset="0"/>
                        <a:ea typeface="Calibri" panose="020F0502020204030204" pitchFamily="34" charset="0"/>
                      </a:endParaRPr>
                    </a:p>
                  </a:txBody>
                  <a:tcPr/>
                </a:tc>
                <a:tc>
                  <a:txBody>
                    <a:bodyPr/>
                    <a:lstStyle/>
                    <a:p>
                      <a:pPr>
                        <a:lnSpc>
                          <a:spcPct val="100000"/>
                        </a:lnSpc>
                        <a:spcAft>
                          <a:spcPts val="0"/>
                        </a:spcAft>
                      </a:pPr>
                      <a:r>
                        <a:rPr lang="en-NZ" sz="1200" u="sng" dirty="0">
                          <a:solidFill>
                            <a:srgbClr val="000000"/>
                          </a:solidFill>
                          <a:effectLst/>
                          <a:latin typeface="Corbel" panose="020B0503020204020204" pitchFamily="34" charset="0"/>
                          <a:ea typeface="Calibri" panose="020F0502020204030204" pitchFamily="34" charset="0"/>
                          <a:hlinkClick r:id="rId3"/>
                        </a:rPr>
                        <a:t>https://www.youtube.com/watch?v=3wFE0muUzw8</a:t>
                      </a:r>
                      <a:endParaRPr lang="en-NZ" sz="1200" dirty="0">
                        <a:effectLst/>
                        <a:latin typeface="Times New Roman" panose="02020603050405020304" pitchFamily="18" charset="0"/>
                        <a:ea typeface="Calibri" panose="020F0502020204030204" pitchFamily="34" charset="0"/>
                      </a:endParaRPr>
                    </a:p>
                    <a:p>
                      <a:pPr>
                        <a:lnSpc>
                          <a:spcPct val="100000"/>
                        </a:lnSpc>
                        <a:spcAft>
                          <a:spcPts val="0"/>
                        </a:spcAft>
                      </a:pPr>
                      <a:r>
                        <a:rPr lang="en-NZ" sz="1200"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4"/>
                        </a:rPr>
                        <a:t>https://www.youtube.com/watch?v=UH7asSGxAxA</a:t>
                      </a:r>
                      <a:endParaRPr lang="en-NZ" sz="1200" dirty="0">
                        <a:effectLst/>
                        <a:latin typeface="Times New Roman" panose="02020603050405020304" pitchFamily="18" charset="0"/>
                        <a:ea typeface="Calibri" panose="020F0502020204030204" pitchFamily="34" charset="0"/>
                      </a:endParaRPr>
                    </a:p>
                    <a:p>
                      <a:pPr>
                        <a:lnSpc>
                          <a:spcPct val="100000"/>
                        </a:lnSpc>
                        <a:spcAft>
                          <a:spcPts val="0"/>
                        </a:spcAft>
                      </a:pPr>
                      <a:r>
                        <a:rPr lang="en-NZ" sz="1200" u="sng" dirty="0">
                          <a:solidFill>
                            <a:srgbClr val="AF3C0F"/>
                          </a:solidFill>
                          <a:effectLst/>
                          <a:latin typeface="Corbel" panose="020B0503020204020204" pitchFamily="34" charset="0"/>
                          <a:ea typeface="Calibri" panose="020F0502020204030204" pitchFamily="34" charset="0"/>
                          <a:cs typeface="Cambria" panose="02040503050406030204" pitchFamily="18" charset="0"/>
                          <a:hlinkClick r:id="rId5"/>
                        </a:rPr>
                        <a:t>https://www.youtube.com/watch?v=7xtpJ4Q_Q-4</a:t>
                      </a:r>
                      <a:r>
                        <a:rPr kumimoji="0" lang="en-NZ" altLang="en-US" sz="1200" b="1" i="0" u="none" strike="noStrike" cap="none" normalizeH="0" baseline="0" dirty="0">
                          <a:ln>
                            <a:noFill/>
                          </a:ln>
                          <a:solidFill>
                            <a:srgbClr val="AF3C0F"/>
                          </a:solidFill>
                          <a:effectLst/>
                          <a:latin typeface="Corbel" panose="020B0503020204020204" pitchFamily="34" charset="0"/>
                          <a:ea typeface="Calibri" panose="020F0502020204030204" pitchFamily="34" charset="0"/>
                          <a:cs typeface="Times New Roman" panose="02020603050405020304" pitchFamily="18" charset="0"/>
                          <a:sym typeface="Symbol" panose="05050102010706020507" pitchFamily="18" charset="2"/>
                        </a:rPr>
                        <a:t>	</a:t>
                      </a:r>
                      <a:endParaRPr kumimoji="0" lang="en-NZ"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a:txBody>
                  <a:tcPr/>
                </a:tc>
                <a:extLst>
                  <a:ext uri="{0D108BD9-81ED-4DB2-BD59-A6C34878D82A}">
                    <a16:rowId xmlns:a16="http://schemas.microsoft.com/office/drawing/2014/main" val="645325429"/>
                  </a:ext>
                </a:extLst>
              </a:tr>
              <a:tr h="443131">
                <a:tc>
                  <a:txBody>
                    <a:bodyPr/>
                    <a:lstStyle/>
                    <a:p>
                      <a:r>
                        <a:rPr lang="en-NZ" dirty="0"/>
                        <a:t>Slide 5</a:t>
                      </a:r>
                    </a:p>
                  </a:txBody>
                  <a:tcPr/>
                </a:tc>
                <a:tc>
                  <a:txBody>
                    <a:bodyPr/>
                    <a:lstStyle/>
                    <a:p>
                      <a:r>
                        <a:rPr lang="en-NZ" sz="1200" dirty="0"/>
                        <a:t>Gloria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hlinkClick r:id="rId6"/>
                        </a:rPr>
                        <a:t>https://www.youtube.com/watch?v=8qjesHLjkio</a:t>
                      </a:r>
                      <a:endParaRPr lang="en-NZ" sz="1200" dirty="0">
                        <a:solidFill>
                          <a:srgbClr val="000000"/>
                        </a:solidFill>
                        <a:effectLst/>
                      </a:endParaRPr>
                    </a:p>
                    <a:p>
                      <a:endParaRPr lang="en-NZ" sz="1200" dirty="0"/>
                    </a:p>
                  </a:txBody>
                  <a:tcPr/>
                </a:tc>
                <a:extLst>
                  <a:ext uri="{0D108BD9-81ED-4DB2-BD59-A6C34878D82A}">
                    <a16:rowId xmlns:a16="http://schemas.microsoft.com/office/drawing/2014/main" val="479060373"/>
                  </a:ext>
                </a:extLst>
              </a:tr>
              <a:tr h="670258">
                <a:tc>
                  <a:txBody>
                    <a:bodyPr/>
                    <a:lstStyle/>
                    <a:p>
                      <a:r>
                        <a:rPr lang="en-NZ" dirty="0"/>
                        <a:t>Slide 9</a:t>
                      </a:r>
                    </a:p>
                  </a:txBody>
                  <a:tcPr/>
                </a:tc>
                <a:tc>
                  <a:txBody>
                    <a:bodyPr/>
                    <a:lstStyle/>
                    <a:p>
                      <a:r>
                        <a:rPr lang="en-NZ" sz="1200" dirty="0"/>
                        <a:t>Psalm – Kids – </a:t>
                      </a:r>
                    </a:p>
                    <a:p>
                      <a:r>
                        <a:rPr lang="en-NZ" sz="1200" dirty="0"/>
                        <a:t>Psalm --Youth –</a:t>
                      </a:r>
                    </a:p>
                    <a:p>
                      <a:r>
                        <a:rPr lang="en-NZ" sz="1200" dirty="0"/>
                        <a:t>Psalm --Adults</a:t>
                      </a:r>
                    </a:p>
                  </a:txBody>
                  <a:tcPr/>
                </a:tc>
                <a:tc>
                  <a:txBody>
                    <a:bodyPr/>
                    <a:lstStyle/>
                    <a:p>
                      <a:pPr algn="just"/>
                      <a:r>
                        <a:rPr lang="en-US" sz="1100" i="1"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7"/>
                        </a:rPr>
                        <a:t>https://www.youtube.com/watch?v=eyAvslNWgQQ</a:t>
                      </a:r>
                      <a:r>
                        <a:rPr lang="en-US" sz="11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100" dirty="0">
                        <a:solidFill>
                          <a:srgbClr val="000000"/>
                        </a:solidFill>
                        <a:effectLst/>
                        <a:latin typeface="Times New Roman" panose="02020603050405020304" pitchFamily="18" charset="0"/>
                        <a:ea typeface="Calibri" panose="020F0502020204030204" pitchFamily="34" charset="0"/>
                      </a:endParaRPr>
                    </a:p>
                    <a:p>
                      <a:pPr algn="just"/>
                      <a:r>
                        <a:rPr lang="en-US" sz="1100" u="sng" dirty="0">
                          <a:solidFill>
                            <a:srgbClr val="000000"/>
                          </a:solidFill>
                          <a:effectLst/>
                          <a:latin typeface="Corbel" panose="020B0503020204020204" pitchFamily="34" charset="0"/>
                          <a:ea typeface="Calibri" panose="020F0502020204030204" pitchFamily="34" charset="0"/>
                          <a:hlinkClick r:id="rId8"/>
                        </a:rPr>
                        <a:t>https://www.youtube.com/watch?v=PGqzHnY7GbE</a:t>
                      </a:r>
                      <a:endParaRPr lang="en-NZ" sz="1100" dirty="0">
                        <a:solidFill>
                          <a:srgbClr val="000000"/>
                        </a:solidFill>
                        <a:effectLst/>
                        <a:latin typeface="Times New Roman" panose="02020603050405020304" pitchFamily="18" charset="0"/>
                        <a:ea typeface="Calibri" panose="020F0502020204030204" pitchFamily="34" charset="0"/>
                      </a:endParaRPr>
                    </a:p>
                    <a:p>
                      <a:pPr algn="just"/>
                      <a:r>
                        <a:rPr lang="en-US" sz="1100" i="1"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9"/>
                        </a:rPr>
                        <a:t>https://www.youtube.com/watch?v=slcq7aCBATg</a:t>
                      </a:r>
                      <a:endParaRPr lang="en-NZ" sz="1100" dirty="0">
                        <a:solidFill>
                          <a:srgbClr val="000000"/>
                        </a:solidFill>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818284363"/>
                  </a:ext>
                </a:extLst>
              </a:tr>
              <a:tr h="443131">
                <a:tc>
                  <a:txBody>
                    <a:bodyPr/>
                    <a:lstStyle/>
                    <a:p>
                      <a:r>
                        <a:rPr lang="en-NZ" dirty="0"/>
                        <a:t>Slide 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Kids Gospel – </a:t>
                      </a:r>
                      <a:r>
                        <a:rPr lang="en-US" sz="11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Catholic Kids Media Advent 3C </a:t>
                      </a:r>
                      <a:endParaRPr lang="en-NZ" sz="1100" dirty="0"/>
                    </a:p>
                  </a:txBody>
                  <a:tcPr/>
                </a:tc>
                <a:tc>
                  <a:txBody>
                    <a:bodyPr/>
                    <a:lstStyle/>
                    <a:p>
                      <a:r>
                        <a:rPr lang="en-US" sz="1200"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10"/>
                        </a:rPr>
                        <a:t>https://www.youtube.com/watch?v=-6OeD4sj9Pk</a:t>
                      </a:r>
                      <a:endParaRPr lang="en-NZ" sz="1200" dirty="0">
                        <a:solidFill>
                          <a:srgbClr val="000000"/>
                        </a:solidFill>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3871607481"/>
                  </a:ext>
                </a:extLst>
              </a:tr>
              <a:tr h="474766">
                <a:tc>
                  <a:txBody>
                    <a:bodyPr/>
                    <a:lstStyle/>
                    <a:p>
                      <a:r>
                        <a:rPr lang="en-NZ" dirty="0"/>
                        <a:t>Slide 13</a:t>
                      </a:r>
                    </a:p>
                  </a:txBody>
                  <a:tcPr/>
                </a:tc>
                <a:tc>
                  <a:txBody>
                    <a:bodyPr/>
                    <a:lstStyle/>
                    <a:p>
                      <a:r>
                        <a:rPr lang="en-NZ" sz="1200" dirty="0"/>
                        <a:t>Te Reo Māori The Lord’s Prayer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hlinkClick r:id="rId11"/>
                        </a:rPr>
                        <a:t>https://www.aucklandcatholic.org.nz/liturgy-prayer/te-reo-in-the-liturgy/</a:t>
                      </a:r>
                      <a:endParaRPr lang="en-US" sz="120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rPr>
                        <a:t>Scroll down and open the button – ko to </a:t>
                      </a:r>
                      <a:r>
                        <a:rPr lang="en-US" sz="1200" dirty="0" err="1">
                          <a:solidFill>
                            <a:srgbClr val="000000"/>
                          </a:solidFill>
                          <a:effectLst/>
                        </a:rPr>
                        <a:t>inoi</a:t>
                      </a:r>
                      <a:r>
                        <a:rPr lang="en-US" sz="1200" dirty="0">
                          <a:solidFill>
                            <a:srgbClr val="000000"/>
                          </a:solidFill>
                          <a:effectLst/>
                        </a:rPr>
                        <a:t> a te Ariki</a:t>
                      </a:r>
                      <a:endParaRPr lang="en-US" sz="1200" dirty="0">
                        <a:solidFill>
                          <a:srgbClr val="000000"/>
                        </a:solidFill>
                        <a:effectLst/>
                        <a:latin typeface="Corbel" panose="020B0503020204020204" pitchFamily="34" charset="0"/>
                        <a:ea typeface="Calibri" panose="020F0502020204030204" pitchFamily="34" charset="0"/>
                        <a:cs typeface="Cambria" panose="02040503050406030204" pitchFamily="18" charset="0"/>
                      </a:endParaRPr>
                    </a:p>
                  </a:txBody>
                  <a:tcPr/>
                </a:tc>
                <a:extLst>
                  <a:ext uri="{0D108BD9-81ED-4DB2-BD59-A6C34878D82A}">
                    <a16:rowId xmlns:a16="http://schemas.microsoft.com/office/drawing/2014/main" val="1955973653"/>
                  </a:ext>
                </a:extLst>
              </a:tr>
              <a:tr h="474766">
                <a:tc>
                  <a:txBody>
                    <a:bodyPr/>
                    <a:lstStyle/>
                    <a:p>
                      <a:r>
                        <a:rPr lang="en-NZ" dirty="0"/>
                        <a:t>Slide 14</a:t>
                      </a:r>
                    </a:p>
                  </a:txBody>
                  <a:tcPr/>
                </a:tc>
                <a:tc>
                  <a:txBody>
                    <a:bodyPr/>
                    <a:lstStyle/>
                    <a:p>
                      <a:r>
                        <a:rPr lang="en-NZ" sz="1200" dirty="0" err="1"/>
                        <a:t>Laudato</a:t>
                      </a:r>
                      <a:r>
                        <a:rPr lang="en-NZ" sz="1200" dirty="0"/>
                        <a:t> </a:t>
                      </a:r>
                      <a:r>
                        <a:rPr lang="en-NZ" sz="1200" dirty="0" err="1"/>
                        <a:t>si</a:t>
                      </a:r>
                      <a:r>
                        <a:rPr lang="en-NZ" sz="1200" dirty="0"/>
                        <a:t> Action Platform – Building Teams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12"/>
                        </a:rPr>
                        <a:t>https://www.youtube.com/watch?v=J8Kz_poR55E</a:t>
                      </a:r>
                      <a:r>
                        <a:rPr lang="en-NZ" sz="12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a:t>
                      </a:r>
                      <a:endParaRPr lang="en-NZ" sz="1200" dirty="0">
                        <a:solidFill>
                          <a:srgbClr val="000000"/>
                        </a:solidFill>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2683773170"/>
                  </a:ext>
                </a:extLst>
              </a:tr>
              <a:tr h="72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Slide 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t>Dismissal</a:t>
                      </a:r>
                    </a:p>
                    <a:p>
                      <a:r>
                        <a:rPr lang="en-US" sz="1100" b="1" kern="1200" dirty="0">
                          <a:solidFill>
                            <a:schemeClr val="tx1"/>
                          </a:solidFill>
                          <a:effectLst/>
                          <a:latin typeface="+mn-lt"/>
                          <a:ea typeface="+mn-ea"/>
                          <a:cs typeface="+mn-cs"/>
                        </a:rPr>
                        <a:t>Kids </a:t>
                      </a:r>
                      <a:r>
                        <a:rPr lang="en-US" sz="1100" kern="1200" dirty="0">
                          <a:solidFill>
                            <a:schemeClr val="tx1"/>
                          </a:solidFill>
                          <a:effectLst/>
                          <a:latin typeface="+mn-lt"/>
                          <a:ea typeface="+mn-ea"/>
                          <a:cs typeface="+mn-cs"/>
                        </a:rPr>
                        <a:t>        Joyful </a:t>
                      </a:r>
                      <a:r>
                        <a:rPr lang="en-US" sz="1100" kern="1200" dirty="0" err="1">
                          <a:solidFill>
                            <a:schemeClr val="tx1"/>
                          </a:solidFill>
                          <a:effectLst/>
                          <a:latin typeface="+mn-lt"/>
                          <a:ea typeface="+mn-ea"/>
                          <a:cs typeface="+mn-cs"/>
                        </a:rPr>
                        <a:t>Joyful</a:t>
                      </a:r>
                      <a:r>
                        <a:rPr lang="en-US" sz="1100" kern="1200" dirty="0">
                          <a:solidFill>
                            <a:schemeClr val="tx1"/>
                          </a:solidFill>
                          <a:effectLst/>
                          <a:latin typeface="+mn-lt"/>
                          <a:ea typeface="+mn-ea"/>
                          <a:cs typeface="+mn-cs"/>
                        </a:rPr>
                        <a:t> we Adore Thee	</a:t>
                      </a:r>
                    </a:p>
                    <a:p>
                      <a:r>
                        <a:rPr lang="en-US" sz="1100" b="1" kern="1200" dirty="0">
                          <a:solidFill>
                            <a:schemeClr val="tx1"/>
                          </a:solidFill>
                          <a:effectLst/>
                          <a:latin typeface="+mn-lt"/>
                          <a:ea typeface="+mn-ea"/>
                          <a:cs typeface="+mn-cs"/>
                        </a:rPr>
                        <a:t>Youth      </a:t>
                      </a:r>
                      <a:r>
                        <a:rPr lang="en-US" sz="1100" kern="1200" dirty="0">
                          <a:solidFill>
                            <a:schemeClr val="tx1"/>
                          </a:solidFill>
                          <a:effectLst/>
                          <a:latin typeface="+mn-lt"/>
                          <a:ea typeface="+mn-ea"/>
                          <a:cs typeface="+mn-cs"/>
                        </a:rPr>
                        <a:t>Joyful Joyful we Adore Thee</a:t>
                      </a:r>
                      <a:r>
                        <a:rPr lang="en-US" sz="1100" b="1" kern="1200" dirty="0">
                          <a:solidFill>
                            <a:schemeClr val="tx1"/>
                          </a:solidFill>
                          <a:effectLst/>
                          <a:latin typeface="+mn-lt"/>
                          <a:ea typeface="+mn-ea"/>
                          <a:cs typeface="+mn-cs"/>
                        </a:rPr>
                        <a:t>	</a:t>
                      </a:r>
                    </a:p>
                    <a:p>
                      <a:r>
                        <a:rPr lang="en-US" sz="1100" b="1" kern="1200" dirty="0">
                          <a:solidFill>
                            <a:schemeClr val="tx1"/>
                          </a:solidFill>
                          <a:effectLst/>
                          <a:latin typeface="+mn-lt"/>
                          <a:ea typeface="+mn-ea"/>
                          <a:cs typeface="+mn-cs"/>
                        </a:rPr>
                        <a:t>Adults     </a:t>
                      </a:r>
                      <a:r>
                        <a:rPr lang="en-US" sz="1100" kern="1200" dirty="0">
                          <a:solidFill>
                            <a:schemeClr val="tx1"/>
                          </a:solidFill>
                          <a:effectLst/>
                          <a:latin typeface="+mn-lt"/>
                          <a:ea typeface="+mn-ea"/>
                          <a:cs typeface="+mn-cs"/>
                        </a:rPr>
                        <a:t>Joyful </a:t>
                      </a:r>
                      <a:r>
                        <a:rPr lang="en-US" sz="1100" kern="1200" dirty="0" err="1">
                          <a:solidFill>
                            <a:schemeClr val="tx1"/>
                          </a:solidFill>
                          <a:effectLst/>
                          <a:latin typeface="+mn-lt"/>
                          <a:ea typeface="+mn-ea"/>
                          <a:cs typeface="+mn-cs"/>
                        </a:rPr>
                        <a:t>Joyful</a:t>
                      </a:r>
                      <a:r>
                        <a:rPr lang="en-US" sz="1100" kern="1200" dirty="0">
                          <a:solidFill>
                            <a:schemeClr val="tx1"/>
                          </a:solidFill>
                          <a:effectLst/>
                          <a:latin typeface="+mn-lt"/>
                          <a:ea typeface="+mn-ea"/>
                          <a:cs typeface="+mn-cs"/>
                        </a:rPr>
                        <a:t> we Adore Thee		</a:t>
                      </a:r>
                      <a:r>
                        <a:rPr lang="en-NZ" sz="1100" dirty="0">
                          <a:solidFill>
                            <a:srgbClr val="AF3C0F"/>
                          </a:solidFill>
                          <a:effectLst/>
                          <a:latin typeface="Corbel" panose="020B0503020204020204" pitchFamily="34" charset="0"/>
                          <a:ea typeface="Times New Roman" panose="02020603050405020304" pitchFamily="18" charset="0"/>
                          <a:cs typeface="Cambria" panose="02040503050406030204" pitchFamily="18" charset="0"/>
                        </a:rPr>
                        <a:t>				</a:t>
                      </a:r>
                      <a:endParaRPr lang="en-NZ" sz="1100" dirty="0">
                        <a:solidFill>
                          <a:srgbClr val="000000"/>
                        </a:solidFill>
                        <a:effectLst/>
                        <a:latin typeface="Times New Roman" panose="02020603050405020304" pitchFamily="18" charset="0"/>
                        <a:ea typeface="Calibri" panose="020F0502020204030204" pitchFamily="34" charset="0"/>
                      </a:endParaRPr>
                    </a:p>
                  </a:txBody>
                  <a:tcPr/>
                </a:tc>
                <a:tc>
                  <a:txBody>
                    <a:bodyPr/>
                    <a:lstStyle/>
                    <a:p>
                      <a:endParaRPr lang="en-US" sz="1100" kern="1200" dirty="0">
                        <a:solidFill>
                          <a:schemeClr val="tx1"/>
                        </a:solidFill>
                        <a:effectLst/>
                        <a:latin typeface="+mn-lt"/>
                        <a:ea typeface="+mn-ea"/>
                        <a:cs typeface="+mn-cs"/>
                      </a:endParaRPr>
                    </a:p>
                    <a:p>
                      <a:r>
                        <a:rPr lang="en-US" sz="1100" u="sng" kern="1200" dirty="0">
                          <a:solidFill>
                            <a:schemeClr val="tx1"/>
                          </a:solidFill>
                          <a:effectLst/>
                          <a:latin typeface="+mn-lt"/>
                          <a:ea typeface="+mn-ea"/>
                          <a:cs typeface="+mn-cs"/>
                          <a:hlinkClick r:id="rId13"/>
                        </a:rPr>
                        <a:t>https://www.youtube.com/watch?v=kX5zbJswRo8&amp;t=45s</a:t>
                      </a:r>
                      <a:endParaRPr lang="en-NZ" sz="1100" kern="1200" dirty="0">
                        <a:solidFill>
                          <a:schemeClr val="tx1"/>
                        </a:solidFill>
                        <a:effectLst/>
                        <a:latin typeface="+mn-lt"/>
                        <a:ea typeface="+mn-ea"/>
                        <a:cs typeface="+mn-cs"/>
                      </a:endParaRPr>
                    </a:p>
                    <a:p>
                      <a:r>
                        <a:rPr lang="en-US" sz="1100" u="sng" kern="1200" dirty="0">
                          <a:solidFill>
                            <a:schemeClr val="tx1"/>
                          </a:solidFill>
                          <a:effectLst/>
                          <a:latin typeface="+mn-lt"/>
                          <a:ea typeface="+mn-ea"/>
                          <a:cs typeface="+mn-cs"/>
                          <a:hlinkClick r:id="rId14"/>
                        </a:rPr>
                        <a:t>https://www.youtube.com/watch?v=iJOj9umiMjs</a:t>
                      </a:r>
                      <a:endParaRPr lang="en-NZ" sz="1100" kern="1200" dirty="0">
                        <a:solidFill>
                          <a:schemeClr val="tx1"/>
                        </a:solidFill>
                        <a:effectLst/>
                        <a:latin typeface="+mn-lt"/>
                        <a:ea typeface="+mn-ea"/>
                        <a:cs typeface="+mn-cs"/>
                      </a:endParaRPr>
                    </a:p>
                    <a:p>
                      <a:r>
                        <a:rPr lang="en-US" sz="1100" u="sng" kern="1200" dirty="0">
                          <a:solidFill>
                            <a:schemeClr val="tx1"/>
                          </a:solidFill>
                          <a:effectLst/>
                          <a:latin typeface="+mn-lt"/>
                          <a:ea typeface="+mn-ea"/>
                          <a:cs typeface="+mn-cs"/>
                          <a:hlinkClick r:id="rId15"/>
                        </a:rPr>
                        <a:t>https://www.youtube.com/watch?v=W0uoGU0YBxo</a:t>
                      </a:r>
                      <a:endParaRPr lang="en-NZ" sz="11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NZ" sz="1100" u="sng" dirty="0">
                        <a:solidFill>
                          <a:srgbClr val="0000FF"/>
                        </a:solidFill>
                        <a:effectLst/>
                        <a:latin typeface="Corbel" panose="020B0503020204020204" pitchFamily="34" charset="0"/>
                        <a:ea typeface="Calibri" panose="020F0502020204030204" pitchFamily="34" charset="0"/>
                        <a:cs typeface="Cambria" panose="02040503050406030204" pitchFamily="18" charset="0"/>
                        <a:hlinkClick r:id="rId16"/>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NZ" sz="1100" u="sng" dirty="0">
                        <a:solidFill>
                          <a:srgbClr val="0000FF"/>
                        </a:solidFill>
                        <a:effectLst/>
                        <a:latin typeface="Corbel" panose="020B0503020204020204" pitchFamily="34" charset="0"/>
                        <a:ea typeface="Calibri" panose="020F0502020204030204" pitchFamily="34" charset="0"/>
                        <a:cs typeface="Cambria" panose="02040503050406030204" pitchFamily="18" charset="0"/>
                        <a:hlinkClick r:id="rId16"/>
                      </a:endParaRPr>
                    </a:p>
                  </a:txBody>
                  <a:tcPr/>
                </a:tc>
                <a:extLst>
                  <a:ext uri="{0D108BD9-81ED-4DB2-BD59-A6C34878D82A}">
                    <a16:rowId xmlns:a16="http://schemas.microsoft.com/office/drawing/2014/main" val="3883045158"/>
                  </a:ext>
                </a:extLst>
              </a:tr>
            </a:tbl>
          </a:graphicData>
        </a:graphic>
      </p:graphicFrame>
    </p:spTree>
    <p:extLst>
      <p:ext uri="{BB962C8B-B14F-4D97-AF65-F5344CB8AC3E}">
        <p14:creationId xmlns:p14="http://schemas.microsoft.com/office/powerpoint/2010/main" val="332249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EB9C2E92-3936-4CAF-918B-18B4E18916A8}"/>
              </a:ext>
            </a:extLst>
          </p:cNvPr>
          <p:cNvSpPr/>
          <p:nvPr/>
        </p:nvSpPr>
        <p:spPr>
          <a:xfrm>
            <a:off x="520861" y="1293947"/>
            <a:ext cx="3750197" cy="40338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a:extLst>
              <a:ext uri="{FF2B5EF4-FFF2-40B4-BE49-F238E27FC236}">
                <a16:creationId xmlns:a16="http://schemas.microsoft.com/office/drawing/2014/main" id="{5EC5B5FB-6AC8-4079-AEBB-7DB152A12C54}"/>
              </a:ext>
            </a:extLst>
          </p:cNvPr>
          <p:cNvSpPr txBox="1"/>
          <p:nvPr/>
        </p:nvSpPr>
        <p:spPr>
          <a:xfrm>
            <a:off x="632318" y="1480987"/>
            <a:ext cx="4222712" cy="2941831"/>
          </a:xfrm>
          <a:prstGeom prst="rect">
            <a:avLst/>
          </a:prstGeom>
          <a:noFill/>
        </p:spPr>
        <p:txBody>
          <a:bodyPr wrap="square">
            <a:spAutoFit/>
          </a:bodyPr>
          <a:lstStyle/>
          <a:p>
            <a:pPr algn="just"/>
            <a:r>
              <a:rPr lang="en-NZ"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SECOND READING:</a:t>
            </a:r>
          </a:p>
          <a:p>
            <a:pPr algn="just">
              <a:lnSpc>
                <a:spcPts val="1300"/>
              </a:lnSpc>
              <a:spcAft>
                <a:spcPts val="1000"/>
              </a:spcAft>
            </a:pPr>
            <a:endParaRPr lang="en-US" sz="2400" dirty="0">
              <a:solidFill>
                <a:srgbClr val="AF3C0F"/>
              </a:solidFill>
              <a:effectLst/>
              <a:latin typeface="Corbel" panose="020B0503020204020204" pitchFamily="34" charset="0"/>
              <a:ea typeface="Calibri" panose="020F0502020204030204" pitchFamily="34" charset="0"/>
              <a:cs typeface="Cambria" panose="02040503050406030204" pitchFamily="18" charset="0"/>
            </a:endParaRPr>
          </a:p>
          <a:p>
            <a:pPr algn="just"/>
            <a:r>
              <a:rPr lang="en-NZ" sz="2400" b="1" dirty="0">
                <a:solidFill>
                  <a:srgbClr val="AF3C0F"/>
                </a:solidFill>
                <a:effectLst/>
                <a:latin typeface="Corbel" panose="020B0503020204020204" pitchFamily="34" charset="0"/>
                <a:ea typeface="Times New Roman" panose="02020603050405020304" pitchFamily="18" charset="0"/>
                <a:cs typeface="Cambria" panose="02040503050406030204" pitchFamily="18" charset="0"/>
              </a:rPr>
              <a:t>Philippians 4:4-7 </a:t>
            </a:r>
            <a:endParaRPr lang="en-US" sz="2400" b="1" i="1" dirty="0">
              <a:solidFill>
                <a:srgbClr val="AF3C0F"/>
              </a:solidFill>
              <a:latin typeface="Corbel" panose="020B0503020204020204" pitchFamily="34" charset="0"/>
              <a:ea typeface="Calibri" panose="020F0502020204030204" pitchFamily="34" charset="0"/>
              <a:cs typeface="Cambria" panose="02040503050406030204" pitchFamily="18" charset="0"/>
            </a:endParaRPr>
          </a:p>
          <a:p>
            <a:pPr algn="just"/>
            <a:r>
              <a:rPr lang="en-US" sz="1600" i="1" dirty="0">
                <a:solidFill>
                  <a:srgbClr val="AF3C0F"/>
                </a:solidFill>
                <a:latin typeface="Corbel" panose="020B0503020204020204" pitchFamily="34" charset="0"/>
                <a:ea typeface="Calibri" panose="020F0502020204030204" pitchFamily="34" charset="0"/>
                <a:cs typeface="Cambria" panose="02040503050406030204" pitchFamily="18" charset="0"/>
              </a:rPr>
              <a:t>F</a:t>
            </a:r>
            <a:r>
              <a:rPr lang="en-US" sz="16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ollow the reading with </a:t>
            </a:r>
            <a:r>
              <a:rPr lang="en-US" sz="1600" i="1" dirty="0">
                <a:solidFill>
                  <a:srgbClr val="AF3C0F"/>
                </a:solidFill>
                <a:latin typeface="Corbel" panose="020B0503020204020204" pitchFamily="34" charset="0"/>
                <a:ea typeface="Calibri" panose="020F0502020204030204" pitchFamily="34" charset="0"/>
                <a:cs typeface="Cambria" panose="02040503050406030204" pitchFamily="18" charset="0"/>
              </a:rPr>
              <a:t>quiet thinking time </a:t>
            </a:r>
          </a:p>
          <a:p>
            <a:pPr algn="just"/>
            <a:endParaRPr lang="en-US" sz="16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endParaRPr>
          </a:p>
          <a:p>
            <a:pPr algn="just"/>
            <a:endParaRPr lang="en-US" sz="1600" b="1" i="1" dirty="0">
              <a:solidFill>
                <a:srgbClr val="AF3C0F"/>
              </a:solidFill>
              <a:latin typeface="Corbel" panose="020B0503020204020204" pitchFamily="34" charset="0"/>
              <a:ea typeface="Calibri" panose="020F0502020204030204" pitchFamily="34" charset="0"/>
              <a:cs typeface="Cambria" panose="02040503050406030204" pitchFamily="18" charset="0"/>
            </a:endParaRPr>
          </a:p>
          <a:p>
            <a:pPr algn="just"/>
            <a:endParaRPr lang="en-US" sz="1600" b="1" i="1" dirty="0">
              <a:solidFill>
                <a:srgbClr val="AF3C0F"/>
              </a:solidFill>
              <a:latin typeface="Corbel" panose="020B0503020204020204" pitchFamily="34" charset="0"/>
              <a:ea typeface="Calibri" panose="020F0502020204030204" pitchFamily="34" charset="0"/>
              <a:cs typeface="Cambria" panose="02040503050406030204" pitchFamily="18" charset="0"/>
            </a:endParaRPr>
          </a:p>
          <a:p>
            <a:pPr algn="just"/>
            <a:endParaRPr lang="en-US" sz="16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endParaRPr>
          </a:p>
          <a:p>
            <a:r>
              <a:rPr lang="en-US"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Discussion </a:t>
            </a:r>
            <a:r>
              <a:rPr lang="en-US" sz="20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20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a:t>
            </a:r>
            <a:r>
              <a:rPr lang="en-NZ" sz="1800" dirty="0">
                <a:solidFill>
                  <a:srgbClr val="000000"/>
                </a:solidFill>
                <a:effectLst/>
                <a:latin typeface="Corbel" panose="020B0503020204020204" pitchFamily="34" charset="0"/>
                <a:ea typeface="Times New Roman" panose="02020603050405020304" pitchFamily="18" charset="0"/>
                <a:cs typeface="Cambria" panose="02040503050406030204" pitchFamily="18" charset="0"/>
              </a:rPr>
              <a:t>Which words from this text touch me most strongly?</a:t>
            </a:r>
            <a:endParaRPr lang="en-NZ" sz="2000" dirty="0">
              <a:solidFill>
                <a:srgbClr val="000000"/>
              </a:solidFill>
              <a:effectLst/>
              <a:latin typeface="Times New Roman" panose="02020603050405020304" pitchFamily="18" charset="0"/>
              <a:ea typeface="Calibri" panose="020F0502020204030204" pitchFamily="34" charset="0"/>
            </a:endParaRPr>
          </a:p>
        </p:txBody>
      </p:sp>
      <p:pic>
        <p:nvPicPr>
          <p:cNvPr id="9" name="Picture 8">
            <a:extLst>
              <a:ext uri="{FF2B5EF4-FFF2-40B4-BE49-F238E27FC236}">
                <a16:creationId xmlns:a16="http://schemas.microsoft.com/office/drawing/2014/main" id="{0BC13AE6-35B4-47DC-B624-1694C94D8B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7714" y="1293947"/>
            <a:ext cx="6534339" cy="4356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Box 46">
            <a:extLst>
              <a:ext uri="{FF2B5EF4-FFF2-40B4-BE49-F238E27FC236}">
                <a16:creationId xmlns:a16="http://schemas.microsoft.com/office/drawing/2014/main" id="{7B62383F-E09C-40BA-A088-71EEC5F968F1}"/>
              </a:ext>
            </a:extLst>
          </p:cNvPr>
          <p:cNvSpPr txBox="1"/>
          <p:nvPr/>
        </p:nvSpPr>
        <p:spPr>
          <a:xfrm>
            <a:off x="5723871" y="1453691"/>
            <a:ext cx="2069001" cy="4083066"/>
          </a:xfrm>
          <a:prstGeom prst="roundRect">
            <a:avLst/>
          </a:prstGeom>
          <a:solidFill>
            <a:srgbClr val="BFBFBF">
              <a:alpha val="8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15000"/>
              </a:lnSpc>
              <a:spcAft>
                <a:spcPts val="1000"/>
              </a:spcAft>
            </a:pPr>
            <a:r>
              <a:rPr lang="en-NZ" sz="2800" b="1" dirty="0">
                <a:ln>
                  <a:noFill/>
                </a:ln>
                <a:solidFill>
                  <a:srgbClr val="004600"/>
                </a:solidFill>
                <a:effectLst/>
                <a:latin typeface="Comic Sans MS" panose="030F0702030302020204" pitchFamily="66" charset="0"/>
                <a:ea typeface="Times New Roman" panose="02020603050405020304" pitchFamily="18" charset="0"/>
              </a:rPr>
              <a:t>Your kindness should </a:t>
            </a:r>
          </a:p>
          <a:p>
            <a:pPr algn="ctr">
              <a:lnSpc>
                <a:spcPct val="115000"/>
              </a:lnSpc>
              <a:spcAft>
                <a:spcPts val="1000"/>
              </a:spcAft>
            </a:pPr>
            <a:r>
              <a:rPr lang="en-NZ" sz="2800" b="1" dirty="0">
                <a:ln>
                  <a:noFill/>
                </a:ln>
                <a:solidFill>
                  <a:srgbClr val="004600"/>
                </a:solidFill>
                <a:effectLst/>
                <a:latin typeface="Comic Sans MS" panose="030F0702030302020204" pitchFamily="66" charset="0"/>
                <a:ea typeface="Times New Roman" panose="02020603050405020304" pitchFamily="18" charset="0"/>
              </a:rPr>
              <a:t>be </a:t>
            </a:r>
          </a:p>
          <a:p>
            <a:pPr algn="ctr">
              <a:lnSpc>
                <a:spcPct val="115000"/>
              </a:lnSpc>
              <a:spcAft>
                <a:spcPts val="1000"/>
              </a:spcAft>
            </a:pPr>
            <a:r>
              <a:rPr lang="en-NZ" sz="2800" b="1" dirty="0">
                <a:ln>
                  <a:noFill/>
                </a:ln>
                <a:solidFill>
                  <a:srgbClr val="004600"/>
                </a:solidFill>
                <a:effectLst/>
                <a:latin typeface="Comic Sans MS" panose="030F0702030302020204" pitchFamily="66" charset="0"/>
                <a:ea typeface="Times New Roman" panose="02020603050405020304" pitchFamily="18" charset="0"/>
              </a:rPr>
              <a:t>known</a:t>
            </a:r>
            <a:endParaRPr lang="en-NZ" sz="2800" dirty="0">
              <a:effectLst/>
              <a:latin typeface="Times New Roman" panose="02020603050405020304" pitchFamily="18" charset="0"/>
              <a:ea typeface="Times New Roman" panose="02020603050405020304" pitchFamily="18" charset="0"/>
            </a:endParaRPr>
          </a:p>
          <a:p>
            <a:pPr algn="ctr">
              <a:lnSpc>
                <a:spcPct val="115000"/>
              </a:lnSpc>
              <a:spcAft>
                <a:spcPts val="1000"/>
              </a:spcAft>
            </a:pPr>
            <a:r>
              <a:rPr lang="en-NZ" sz="2800" b="1" dirty="0">
                <a:ln>
                  <a:noFill/>
                </a:ln>
                <a:solidFill>
                  <a:srgbClr val="004600"/>
                </a:solidFill>
                <a:effectLst/>
                <a:latin typeface="Comic Sans MS" panose="030F0702030302020204" pitchFamily="66" charset="0"/>
                <a:ea typeface="Times New Roman" panose="02020603050405020304" pitchFamily="18" charset="0"/>
              </a:rPr>
              <a:t>to</a:t>
            </a:r>
            <a:endParaRPr lang="en-NZ" sz="2800" dirty="0">
              <a:effectLst/>
              <a:latin typeface="Times New Roman" panose="02020603050405020304" pitchFamily="18" charset="0"/>
              <a:ea typeface="Times New Roman" panose="02020603050405020304" pitchFamily="18" charset="0"/>
            </a:endParaRPr>
          </a:p>
          <a:p>
            <a:pPr algn="ctr">
              <a:lnSpc>
                <a:spcPct val="115000"/>
              </a:lnSpc>
              <a:spcAft>
                <a:spcPts val="1000"/>
              </a:spcAft>
            </a:pPr>
            <a:r>
              <a:rPr lang="en-NZ" sz="2800" b="1" dirty="0">
                <a:ln>
                  <a:noFill/>
                </a:ln>
                <a:solidFill>
                  <a:srgbClr val="004600"/>
                </a:solidFill>
                <a:effectLst/>
                <a:latin typeface="Comic Sans MS" panose="030F0702030302020204" pitchFamily="66" charset="0"/>
                <a:ea typeface="Times New Roman" panose="02020603050405020304" pitchFamily="18" charset="0"/>
              </a:rPr>
              <a:t>all</a:t>
            </a:r>
            <a:endParaRPr lang="en-NZ" sz="2800" dirty="0">
              <a:effectLst/>
              <a:latin typeface="Times New Roman" panose="02020603050405020304" pitchFamily="18" charset="0"/>
              <a:ea typeface="Times New Roman" panose="02020603050405020304" pitchFamily="18" charset="0"/>
            </a:endParaRPr>
          </a:p>
        </p:txBody>
      </p:sp>
      <p:sp>
        <p:nvSpPr>
          <p:cNvPr id="12" name="Text Box 47">
            <a:extLst>
              <a:ext uri="{FF2B5EF4-FFF2-40B4-BE49-F238E27FC236}">
                <a16:creationId xmlns:a16="http://schemas.microsoft.com/office/drawing/2014/main" id="{C5C0AFF6-7FE1-471E-8346-F0D9DC9DD48E}"/>
              </a:ext>
            </a:extLst>
          </p:cNvPr>
          <p:cNvSpPr txBox="1"/>
          <p:nvPr/>
        </p:nvSpPr>
        <p:spPr>
          <a:xfrm>
            <a:off x="9819699" y="5622877"/>
            <a:ext cx="1696298" cy="24384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nSpc>
                <a:spcPts val="1300"/>
              </a:lnSpc>
              <a:spcAft>
                <a:spcPts val="1000"/>
              </a:spcAft>
            </a:pPr>
            <a:r>
              <a:rPr lang="en-US" sz="800"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4"/>
              </a:rPr>
              <a:t>Free for use</a:t>
            </a:r>
            <a:r>
              <a:rPr lang="en-US" sz="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attribution not required</a:t>
            </a:r>
            <a:endParaRPr lang="en-NZ" sz="800" dirty="0">
              <a:solidFill>
                <a:srgbClr val="000000"/>
              </a:solidFill>
              <a:effectLst/>
              <a:latin typeface="Times New Roman" panose="02020603050405020304" pitchFamily="18" charset="0"/>
              <a:ea typeface="Calibri" panose="020F0502020204030204" pitchFamily="34" charset="0"/>
            </a:endParaRPr>
          </a:p>
        </p:txBody>
      </p:sp>
      <p:pic>
        <p:nvPicPr>
          <p:cNvPr id="14" name="Picture 2">
            <a:extLst>
              <a:ext uri="{FF2B5EF4-FFF2-40B4-BE49-F238E27FC236}">
                <a16:creationId xmlns:a16="http://schemas.microsoft.com/office/drawing/2014/main" id="{F9BB33C0-A57E-415A-A232-D315708C98A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9307" y="-143640"/>
            <a:ext cx="1299612" cy="142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1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C5B5FB-6AC8-4079-AEBB-7DB152A12C54}"/>
              </a:ext>
            </a:extLst>
          </p:cNvPr>
          <p:cNvSpPr txBox="1"/>
          <p:nvPr/>
        </p:nvSpPr>
        <p:spPr>
          <a:xfrm>
            <a:off x="183947" y="1395110"/>
            <a:ext cx="6572863" cy="4080604"/>
          </a:xfrm>
          <a:prstGeom prst="rect">
            <a:avLst/>
          </a:prstGeom>
          <a:noFill/>
        </p:spPr>
        <p:txBody>
          <a:bodyPr wrap="square">
            <a:spAutoFit/>
          </a:bodyPr>
          <a:lstStyle/>
          <a:p>
            <a:pPr algn="just">
              <a:lnSpc>
                <a:spcPts val="1300"/>
              </a:lnSpc>
              <a:spcAft>
                <a:spcPts val="1000"/>
              </a:spcAft>
            </a:pPr>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GOSPEL: </a:t>
            </a:r>
            <a:r>
              <a:rPr lang="en-NZ" sz="2400" dirty="0">
                <a:solidFill>
                  <a:srgbClr val="AF3C0F"/>
                </a:solidFill>
                <a:effectLst/>
                <a:latin typeface="Corbel" panose="020B0503020204020204" pitchFamily="34" charset="0"/>
                <a:ea typeface="Times New Roman" panose="02020603050405020304" pitchFamily="18" charset="0"/>
                <a:cs typeface="Cambria" panose="02040503050406030204" pitchFamily="18" charset="0"/>
              </a:rPr>
              <a:t>Luke 3:10-18</a:t>
            </a:r>
          </a:p>
          <a:p>
            <a:pPr algn="just">
              <a:lnSpc>
                <a:spcPts val="1300"/>
              </a:lnSpc>
              <a:spcAft>
                <a:spcPts val="1000"/>
              </a:spcAft>
            </a:pPr>
            <a:r>
              <a:rPr lang="en-US"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Reader: </a:t>
            </a:r>
            <a:r>
              <a:rPr lang="en-US" sz="20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Kia noho te Ariki  - The Lord be with you </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US"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All: 	</a:t>
            </a:r>
            <a:r>
              <a:rPr lang="en-US" sz="20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Ki tōu wairua anō hoki  - And also with you </a:t>
            </a:r>
          </a:p>
          <a:p>
            <a:pPr fontAlgn="base"/>
            <a:endParaRPr lang="en-US"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endParaRPr>
          </a:p>
          <a:p>
            <a:pPr fontAlgn="base"/>
            <a:endParaRPr lang="en-US"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endParaRPr>
          </a:p>
          <a:p>
            <a:pPr fontAlgn="base"/>
            <a:endParaRPr lang="en-US"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endParaRPr>
          </a:p>
          <a:p>
            <a:pPr fontAlgn="base"/>
            <a:r>
              <a:rPr lang="en-US"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Reader:</a:t>
            </a:r>
            <a:r>
              <a:rPr lang="en-US" sz="20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16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(At the end of the reading) </a:t>
            </a:r>
          </a:p>
          <a:p>
            <a:pPr fontAlgn="base"/>
            <a:r>
              <a:rPr lang="en-US" sz="2000" dirty="0">
                <a:solidFill>
                  <a:srgbClr val="AF3C0F"/>
                </a:solidFill>
                <a:latin typeface="Corbel" panose="020B0503020204020204" pitchFamily="34" charset="0"/>
                <a:ea typeface="Calibri" panose="020F0502020204030204" pitchFamily="34" charset="0"/>
                <a:cs typeface="Arial" panose="020B0604020202020204" pitchFamily="34" charset="0"/>
              </a:rPr>
              <a:t>	</a:t>
            </a:r>
            <a:r>
              <a:rPr lang="en-NZ" sz="2000" dirty="0">
                <a:solidFill>
                  <a:srgbClr val="000000"/>
                </a:solidFill>
                <a:effectLst/>
                <a:latin typeface="Corbel" panose="020B0503020204020204" pitchFamily="34" charset="0"/>
                <a:ea typeface="Calibri" panose="020F0502020204030204" pitchFamily="34" charset="0"/>
                <a:cs typeface="Arial" panose="020B0604020202020204" pitchFamily="34" charset="0"/>
              </a:rPr>
              <a:t>Ko te </a:t>
            </a:r>
            <a:r>
              <a:rPr lang="en-NZ" sz="2000" dirty="0" err="1">
                <a:solidFill>
                  <a:srgbClr val="000000"/>
                </a:solidFill>
                <a:effectLst/>
                <a:latin typeface="Corbel" panose="020B0503020204020204" pitchFamily="34" charset="0"/>
                <a:ea typeface="Calibri" panose="020F0502020204030204" pitchFamily="34" charset="0"/>
                <a:cs typeface="Arial" panose="020B0604020202020204" pitchFamily="34" charset="0"/>
              </a:rPr>
              <a:t>rongopai</a:t>
            </a:r>
            <a:r>
              <a:rPr lang="en-NZ" sz="2000" dirty="0">
                <a:solidFill>
                  <a:srgbClr val="000000"/>
                </a:solidFill>
                <a:effectLst/>
                <a:latin typeface="Corbel" panose="020B0503020204020204" pitchFamily="34" charset="0"/>
                <a:ea typeface="Calibri" panose="020F0502020204030204" pitchFamily="34" charset="0"/>
                <a:cs typeface="Arial" panose="020B0604020202020204" pitchFamily="34" charset="0"/>
              </a:rPr>
              <a:t> a te Ariki –</a:t>
            </a:r>
          </a:p>
          <a:p>
            <a:pPr fontAlgn="base"/>
            <a:r>
              <a:rPr lang="en-NZ" sz="2000" dirty="0">
                <a:solidFill>
                  <a:srgbClr val="000000"/>
                </a:solidFill>
                <a:latin typeface="Corbel" panose="020B0503020204020204" pitchFamily="34" charset="0"/>
                <a:ea typeface="Calibri" panose="020F0502020204030204" pitchFamily="34" charset="0"/>
                <a:cs typeface="Arial" panose="020B0604020202020204" pitchFamily="34" charset="0"/>
              </a:rPr>
              <a:t>	</a:t>
            </a:r>
            <a:r>
              <a:rPr lang="en-NZ" sz="2000" dirty="0">
                <a:solidFill>
                  <a:srgbClr val="000000"/>
                </a:solidFill>
                <a:effectLst/>
                <a:latin typeface="Corbel" panose="020B0503020204020204" pitchFamily="34" charset="0"/>
                <a:ea typeface="Calibri" panose="020F0502020204030204" pitchFamily="34" charset="0"/>
                <a:cs typeface="Arial" panose="020B0604020202020204" pitchFamily="34" charset="0"/>
              </a:rPr>
              <a:t> </a:t>
            </a:r>
            <a:r>
              <a:rPr lang="en-NZ" sz="20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The Gospel of the Lord.</a:t>
            </a:r>
            <a:endParaRPr lang="en-NZ" sz="2000" dirty="0">
              <a:effectLst/>
              <a:latin typeface="Times New Roman" panose="02020603050405020304" pitchFamily="18" charset="0"/>
              <a:ea typeface="Calibri" panose="020F0502020204030204" pitchFamily="34" charset="0"/>
            </a:endParaRPr>
          </a:p>
          <a:p>
            <a:r>
              <a:rPr lang="en-US"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ALL: 	</a:t>
            </a:r>
            <a:r>
              <a:rPr lang="en-US" sz="20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Kia whakanuia rā koe, e te Ariki, e </a:t>
            </a:r>
            <a:r>
              <a:rPr lang="en-US" sz="2000" dirty="0" err="1">
                <a:solidFill>
                  <a:srgbClr val="000000"/>
                </a:solidFill>
                <a:effectLst/>
                <a:latin typeface="Corbel" panose="020B0503020204020204" pitchFamily="34" charset="0"/>
                <a:ea typeface="Calibri" panose="020F0502020204030204" pitchFamily="34" charset="0"/>
                <a:cs typeface="Cambria" panose="02040503050406030204" pitchFamily="18" charset="0"/>
              </a:rPr>
              <a:t>Hēhu</a:t>
            </a:r>
            <a:r>
              <a:rPr lang="en-US" sz="20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a:t>
            </a:r>
            <a:r>
              <a:rPr lang="en-US" sz="2000" dirty="0" err="1">
                <a:solidFill>
                  <a:srgbClr val="000000"/>
                </a:solidFill>
                <a:effectLst/>
                <a:latin typeface="Corbel" panose="020B0503020204020204" pitchFamily="34" charset="0"/>
                <a:ea typeface="Calibri" panose="020F0502020204030204" pitchFamily="34" charset="0"/>
                <a:cs typeface="Cambria" panose="02040503050406030204" pitchFamily="18" charset="0"/>
              </a:rPr>
              <a:t>Karaiti</a:t>
            </a:r>
            <a:r>
              <a:rPr lang="en-US" sz="2000" b="1"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a:t>
            </a:r>
            <a:r>
              <a:rPr lang="en-US"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20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Praise to you Lord Jesus Christ.</a:t>
            </a:r>
          </a:p>
          <a:p>
            <a:pPr algn="just"/>
            <a:r>
              <a:rPr lang="en-US" sz="1600" i="1" dirty="0">
                <a:solidFill>
                  <a:srgbClr val="AF3C0F"/>
                </a:solidFill>
                <a:latin typeface="Corbel" panose="020B0503020204020204" pitchFamily="34" charset="0"/>
                <a:ea typeface="Calibri" panose="020F0502020204030204" pitchFamily="34" charset="0"/>
                <a:cs typeface="Cambria" panose="02040503050406030204" pitchFamily="18" charset="0"/>
              </a:rPr>
              <a:t>	F</a:t>
            </a:r>
            <a:r>
              <a:rPr lang="en-US" sz="16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ollow the reading with silence</a:t>
            </a:r>
            <a:endParaRPr lang="en-NZ" sz="1600" dirty="0">
              <a:solidFill>
                <a:srgbClr val="AF3C0F"/>
              </a:solidFill>
              <a:effectLst/>
              <a:latin typeface="Times New Roman" panose="02020603050405020304" pitchFamily="18" charset="0"/>
              <a:ea typeface="Calibri" panose="020F0502020204030204" pitchFamily="34" charset="0"/>
            </a:endParaRPr>
          </a:p>
          <a:p>
            <a:pPr algn="just"/>
            <a:r>
              <a:rPr lang="en-US"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a:t>
            </a:r>
            <a:endParaRPr lang="en-NZ" sz="2400" dirty="0">
              <a:solidFill>
                <a:srgbClr val="000000"/>
              </a:solidFill>
              <a:effectLst/>
              <a:latin typeface="Times New Roman" panose="02020603050405020304" pitchFamily="18" charset="0"/>
              <a:ea typeface="Calibri" panose="020F0502020204030204" pitchFamily="34" charset="0"/>
            </a:endParaRPr>
          </a:p>
        </p:txBody>
      </p:sp>
      <p:pic>
        <p:nvPicPr>
          <p:cNvPr id="12" name="Picture 11">
            <a:extLst>
              <a:ext uri="{FF2B5EF4-FFF2-40B4-BE49-F238E27FC236}">
                <a16:creationId xmlns:a16="http://schemas.microsoft.com/office/drawing/2014/main" id="{1798CA4C-0A5E-470A-84D0-229834057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78" t="237" r="89859" b="2309"/>
          <a:stretch>
            <a:fillRect/>
          </a:stretch>
        </p:blipFill>
        <p:spPr bwMode="auto">
          <a:xfrm rot="5400000">
            <a:off x="5972969" y="700915"/>
            <a:ext cx="246062" cy="1226185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2677F6BE-A880-4C32-B8A5-AB63CF7BBB3E}"/>
              </a:ext>
            </a:extLst>
          </p:cNvPr>
          <p:cNvSpPr>
            <a:spLocks noChangeArrowheads="1"/>
          </p:cNvSpPr>
          <p:nvPr/>
        </p:nvSpPr>
        <p:spPr bwMode="auto">
          <a:xfrm>
            <a:off x="280697" y="5670675"/>
            <a:ext cx="1172735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solidFill>
                  <a:srgbClr val="AF3C0F"/>
                </a:solidFill>
                <a:effectLst/>
                <a:latin typeface="Corbel" panose="020B0503020204020204" pitchFamily="34" charset="0"/>
                <a:ea typeface="Calibri" panose="020F0502020204030204" pitchFamily="34" charset="0"/>
                <a:sym typeface="Symbol" panose="05050102010706020507" pitchFamily="18" charset="2"/>
              </a:rPr>
              <a:t></a:t>
            </a:r>
            <a:r>
              <a:rPr lang="en-US" sz="1800" b="1" dirty="0">
                <a:solidFill>
                  <a:srgbClr val="AF3C0F"/>
                </a:solidFill>
                <a:effectLst/>
                <a:latin typeface="Corbel" panose="020B0503020204020204" pitchFamily="34" charset="0"/>
                <a:ea typeface="Calibri" panose="020F0502020204030204" pitchFamily="34" charset="0"/>
              </a:rPr>
              <a:t> </a:t>
            </a: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Kids Homily– </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Catholic Kids Media Advent 3C - </a:t>
            </a:r>
            <a:r>
              <a:rPr lang="en-US" sz="1100"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4"/>
              </a:rPr>
              <a:t>https://www.youtube.com/watch?v=-6OeD4sj9Pk</a:t>
            </a:r>
            <a:endParaRPr lang="en-NZ" sz="1100" dirty="0">
              <a:solidFill>
                <a:srgbClr val="000000"/>
              </a:solidFill>
              <a:effectLst/>
              <a:latin typeface="Times New Roman" panose="02020603050405020304" pitchFamily="18" charset="0"/>
              <a:ea typeface="Calibri" panose="020F0502020204030204" pitchFamily="34" charset="0"/>
            </a:endParaRPr>
          </a:p>
          <a:p>
            <a:pPr algn="just"/>
            <a:r>
              <a:rPr lang="en-US" sz="1800" dirty="0">
                <a:solidFill>
                  <a:srgbClr val="AF3C0F"/>
                </a:solidFill>
                <a:effectLst/>
                <a:latin typeface="Corbel" panose="020B0503020204020204" pitchFamily="34" charset="0"/>
                <a:ea typeface="Calibri" panose="020F0502020204030204" pitchFamily="34" charset="0"/>
              </a:rPr>
              <a:t>		Discuss: what was john the Baptist’s message?</a:t>
            </a:r>
            <a:endParaRPr lang="en-NZ" sz="1800" dirty="0">
              <a:solidFill>
                <a:srgbClr val="000000"/>
              </a:solidFill>
              <a:effectLst/>
              <a:latin typeface="Times New Roman" panose="02020603050405020304" pitchFamily="18" charset="0"/>
              <a:ea typeface="Calibri" panose="020F0502020204030204" pitchFamily="34" charset="0"/>
            </a:endParaRPr>
          </a:p>
          <a:p>
            <a:pPr algn="just"/>
            <a:r>
              <a:rPr lang="en-US" sz="1800" b="1" dirty="0">
                <a:solidFill>
                  <a:srgbClr val="AF3C0F"/>
                </a:solidFill>
                <a:effectLst/>
                <a:latin typeface="Corbel" panose="020B0503020204020204" pitchFamily="34" charset="0"/>
                <a:ea typeface="Calibri" panose="020F0502020204030204" pitchFamily="34" charset="0"/>
                <a:sym typeface="Symbol" panose="05050102010706020507" pitchFamily="18" charset="2"/>
              </a:rPr>
              <a:t></a:t>
            </a:r>
            <a:r>
              <a:rPr lang="en-US" sz="1800" b="1" dirty="0">
                <a:solidFill>
                  <a:srgbClr val="AF3C0F"/>
                </a:solidFill>
                <a:effectLst/>
                <a:latin typeface="Corbel" panose="020B0503020204020204" pitchFamily="34" charset="0"/>
                <a:ea typeface="Calibri" panose="020F0502020204030204" pitchFamily="34" charset="0"/>
              </a:rPr>
              <a:t> </a:t>
            </a: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Adults / Youth - Homily / Discussion – </a:t>
            </a:r>
            <a:r>
              <a:rPr lang="en-US" sz="18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What types of things did John the Baptist tell people to do?</a:t>
            </a:r>
            <a:endParaRPr lang="en-NZ" sz="1800" dirty="0">
              <a:solidFill>
                <a:srgbClr val="000000"/>
              </a:solidFill>
              <a:effectLst/>
              <a:latin typeface="Times New Roman" panose="02020603050405020304" pitchFamily="18" charset="0"/>
              <a:ea typeface="Calibri" panose="020F0502020204030204" pitchFamily="34" charset="0"/>
            </a:endParaRPr>
          </a:p>
        </p:txBody>
      </p:sp>
      <p:pic>
        <p:nvPicPr>
          <p:cNvPr id="9" name="Picture 8">
            <a:extLst>
              <a:ext uri="{FF2B5EF4-FFF2-40B4-BE49-F238E27FC236}">
                <a16:creationId xmlns:a16="http://schemas.microsoft.com/office/drawing/2014/main" id="{85026462-C2BF-4DDD-80A9-404E176FE8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8603" y="1233518"/>
            <a:ext cx="5592700" cy="4390963"/>
          </a:xfrm>
          <a:prstGeom prst="rect">
            <a:avLst/>
          </a:prstGeom>
          <a:noFill/>
        </p:spPr>
      </p:pic>
      <p:pic>
        <p:nvPicPr>
          <p:cNvPr id="10" name="Picture 2">
            <a:extLst>
              <a:ext uri="{FF2B5EF4-FFF2-40B4-BE49-F238E27FC236}">
                <a16:creationId xmlns:a16="http://schemas.microsoft.com/office/drawing/2014/main" id="{E1214A51-66E5-4602-BC06-6BF75896B86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9307" y="-143640"/>
            <a:ext cx="1299612" cy="14295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9">
            <a:extLst>
              <a:ext uri="{FF2B5EF4-FFF2-40B4-BE49-F238E27FC236}">
                <a16:creationId xmlns:a16="http://schemas.microsoft.com/office/drawing/2014/main" id="{64252DDC-BFF9-4ED1-90E3-4455BBA1F229}"/>
              </a:ext>
            </a:extLst>
          </p:cNvPr>
          <p:cNvSpPr txBox="1"/>
          <p:nvPr/>
        </p:nvSpPr>
        <p:spPr>
          <a:xfrm>
            <a:off x="6318602" y="1095390"/>
            <a:ext cx="5592700" cy="299720"/>
          </a:xfrm>
          <a:prstGeom prst="rect">
            <a:avLst/>
          </a:prstGeom>
          <a:solidFill>
            <a:srgbClr val="F0E8CC"/>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300"/>
              </a:lnSpc>
              <a:spcAft>
                <a:spcPts val="300"/>
              </a:spcAft>
            </a:pPr>
            <a:r>
              <a:rPr lang="en-US" sz="1600" spc="25" dirty="0">
                <a:solidFill>
                  <a:srgbClr val="57541F"/>
                </a:solidFill>
                <a:effectLst/>
                <a:latin typeface="Corbel" panose="020B0503020204020204" pitchFamily="34" charset="0"/>
                <a:ea typeface="Calibri" panose="020F0502020204030204" pitchFamily="34" charset="0"/>
              </a:rPr>
              <a:t>The crowds asked John the Baptist, “What should we do?”</a:t>
            </a:r>
            <a:endParaRPr lang="en-NZ" sz="1600" dirty="0">
              <a:solidFill>
                <a:srgbClr val="000000"/>
              </a:solidFill>
              <a:effectLst/>
              <a:latin typeface="Times New Roman" panose="02020603050405020304" pitchFamily="18" charset="0"/>
              <a:ea typeface="Calibri" panose="020F0502020204030204" pitchFamily="34" charset="0"/>
            </a:endParaRPr>
          </a:p>
        </p:txBody>
      </p:sp>
      <p:sp>
        <p:nvSpPr>
          <p:cNvPr id="14" name="Text Box 50">
            <a:extLst>
              <a:ext uri="{FF2B5EF4-FFF2-40B4-BE49-F238E27FC236}">
                <a16:creationId xmlns:a16="http://schemas.microsoft.com/office/drawing/2014/main" id="{9139BD40-57AB-4850-AF87-E4DB31E84D0C}"/>
              </a:ext>
            </a:extLst>
          </p:cNvPr>
          <p:cNvSpPr txBox="1"/>
          <p:nvPr/>
        </p:nvSpPr>
        <p:spPr>
          <a:xfrm>
            <a:off x="7782560" y="5411149"/>
            <a:ext cx="3990340" cy="2249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ctr" fontAlgn="base">
              <a:lnSpc>
                <a:spcPct val="115000"/>
              </a:lnSpc>
              <a:spcAft>
                <a:spcPts val="1000"/>
              </a:spcAft>
            </a:pPr>
            <a:r>
              <a:rPr lang="en-NZ" sz="800" spc="25" dirty="0">
                <a:solidFill>
                  <a:srgbClr val="363936"/>
                </a:solidFill>
                <a:effectLst/>
                <a:latin typeface="Corbel" panose="020B0503020204020204" pitchFamily="34" charset="0"/>
                <a:ea typeface="Calibri" panose="020F0502020204030204" pitchFamily="34" charset="0"/>
              </a:rPr>
              <a:t>St John the Baptist in the desert Lucas van Leyden - Metropolitan Museum of art</a:t>
            </a:r>
            <a:endParaRPr lang="en-NZ" sz="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107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EDBCB40-B806-459F-AD5E-87077FAA313B}"/>
              </a:ext>
            </a:extLst>
          </p:cNvPr>
          <p:cNvSpPr>
            <a:spLocks noChangeArrowheads="1"/>
          </p:cNvSpPr>
          <p:nvPr/>
        </p:nvSpPr>
        <p:spPr bwMode="auto">
          <a:xfrm>
            <a:off x="-3492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6" name="TextBox 15">
            <a:extLst>
              <a:ext uri="{FF2B5EF4-FFF2-40B4-BE49-F238E27FC236}">
                <a16:creationId xmlns:a16="http://schemas.microsoft.com/office/drawing/2014/main" id="{4E6E270A-0598-4531-815F-CDE90C291885}"/>
              </a:ext>
            </a:extLst>
          </p:cNvPr>
          <p:cNvSpPr txBox="1"/>
          <p:nvPr/>
        </p:nvSpPr>
        <p:spPr>
          <a:xfrm>
            <a:off x="237067" y="142226"/>
            <a:ext cx="11785600" cy="7109639"/>
          </a:xfrm>
          <a:prstGeom prst="rect">
            <a:avLst/>
          </a:prstGeom>
          <a:noFill/>
        </p:spPr>
        <p:txBody>
          <a:bodyPr wrap="square">
            <a:spAutoFit/>
          </a:bodyPr>
          <a:lstStyle/>
          <a:p>
            <a:r>
              <a:rPr lang="en-NZ"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Prayer of the Faithful: </a:t>
            </a:r>
            <a:r>
              <a:rPr lang="en-NZ" sz="20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As God’s people we pray for the needs of the whole world. </a:t>
            </a:r>
            <a:endParaRPr lang="en-NZ" sz="2000" dirty="0">
              <a:effectLst/>
              <a:latin typeface="Times New Roman" panose="02020603050405020304" pitchFamily="18" charset="0"/>
              <a:ea typeface="Calibri" panose="020F0502020204030204" pitchFamily="34" charset="0"/>
            </a:endParaRPr>
          </a:p>
          <a:p>
            <a:r>
              <a:rPr lang="en-US" sz="2000" b="1" dirty="0">
                <a:effectLst/>
                <a:latin typeface="Corbel" panose="020B0503020204020204" pitchFamily="34" charset="0"/>
                <a:ea typeface="Calibri" panose="020F0502020204030204" pitchFamily="34" charset="0"/>
                <a:cs typeface="Times New Roman" panose="02020603050405020304" pitchFamily="18" charset="0"/>
              </a:rPr>
              <a:t>		</a:t>
            </a:r>
            <a:r>
              <a:rPr lang="en-US" sz="1800" b="1" dirty="0">
                <a:effectLst/>
                <a:latin typeface="Corbel" panose="020B0503020204020204" pitchFamily="34" charset="0"/>
                <a:ea typeface="Times New Roman" panose="02020603050405020304" pitchFamily="18" charset="0"/>
              </a:rPr>
              <a:t>For the Church </a:t>
            </a:r>
            <a:r>
              <a:rPr lang="en-US" sz="1800" dirty="0">
                <a:effectLst/>
                <a:latin typeface="Corbel" panose="020B0503020204020204" pitchFamily="34" charset="0"/>
                <a:ea typeface="Times New Roman" panose="02020603050405020304" pitchFamily="18" charset="0"/>
              </a:rPr>
              <a:t>– that we give away what we don’t need, show kindness and act justly in all we do. </a:t>
            </a:r>
            <a:endParaRPr lang="en-NZ" sz="1800" dirty="0">
              <a:effectLst/>
              <a:latin typeface="Times New Roman" panose="02020603050405020304" pitchFamily="18" charset="0"/>
              <a:ea typeface="Times New Roman" panose="02020603050405020304" pitchFamily="18" charset="0"/>
            </a:endParaRPr>
          </a:p>
          <a:p>
            <a:pPr indent="457200"/>
            <a:r>
              <a:rPr lang="en-US" sz="1800" dirty="0">
                <a:solidFill>
                  <a:srgbClr val="FF0000"/>
                </a:solidFill>
                <a:effectLst/>
                <a:latin typeface="Corbel" panose="020B0503020204020204" pitchFamily="34" charset="0"/>
                <a:ea typeface="Times New Roman" panose="02020603050405020304" pitchFamily="18" charset="0"/>
              </a:rPr>
              <a:t>		(Silence)</a:t>
            </a:r>
            <a:r>
              <a:rPr lang="en-US" sz="1800" b="1" dirty="0">
                <a:effectLst/>
                <a:latin typeface="Corbel" panose="020B0503020204020204" pitchFamily="34" charset="0"/>
                <a:ea typeface="Times New Roman" panose="02020603050405020304" pitchFamily="18" charset="0"/>
              </a:rPr>
              <a:t> </a:t>
            </a:r>
            <a:r>
              <a:rPr lang="en-US" sz="1800" dirty="0">
                <a:effectLst/>
                <a:latin typeface="Corbel" panose="020B0503020204020204" pitchFamily="34" charset="0"/>
                <a:ea typeface="Times New Roman" panose="02020603050405020304" pitchFamily="18" charset="0"/>
              </a:rPr>
              <a:t> </a:t>
            </a:r>
            <a:r>
              <a:rPr lang="en-US" sz="1800" b="1" dirty="0">
                <a:effectLst/>
                <a:latin typeface="Corbel" panose="020B0503020204020204" pitchFamily="34" charset="0"/>
                <a:ea typeface="Times New Roman" panose="02020603050405020304" pitchFamily="18" charset="0"/>
              </a:rPr>
              <a:t>Reader:</a:t>
            </a:r>
            <a:r>
              <a:rPr lang="en-US" sz="1800" dirty="0">
                <a:effectLst/>
                <a:latin typeface="Corbel" panose="020B0503020204020204" pitchFamily="34" charset="0"/>
                <a:ea typeface="Times New Roman" panose="02020603050405020304" pitchFamily="18" charset="0"/>
              </a:rPr>
              <a:t> E te Ariki 	All: whakarongo mai rā ki a mātou</a:t>
            </a:r>
            <a:endParaRPr lang="en-NZ" sz="1800" dirty="0">
              <a:effectLst/>
              <a:latin typeface="Times New Roman" panose="02020603050405020304" pitchFamily="18" charset="0"/>
              <a:ea typeface="Times New Roman" panose="02020603050405020304" pitchFamily="18" charset="0"/>
            </a:endParaRPr>
          </a:p>
          <a:p>
            <a:r>
              <a:rPr lang="en-US" sz="1800" b="1" dirty="0">
                <a:effectLst/>
                <a:latin typeface="Corbel" panose="020B0503020204020204" pitchFamily="34" charset="0"/>
                <a:ea typeface="Times New Roman" panose="02020603050405020304" pitchFamily="18" charset="0"/>
              </a:rPr>
              <a:t>For national and international leaders – </a:t>
            </a:r>
            <a:r>
              <a:rPr lang="en-US" sz="1800" dirty="0">
                <a:effectLst/>
                <a:latin typeface="Corbel" panose="020B0503020204020204" pitchFamily="34" charset="0"/>
                <a:ea typeface="Times New Roman" panose="02020603050405020304" pitchFamily="18" charset="0"/>
              </a:rPr>
              <a:t>that leaders will unite to provide vaccination and care for refugees and people in poor nations.</a:t>
            </a:r>
            <a:endParaRPr lang="en-NZ" sz="1800" dirty="0">
              <a:effectLst/>
              <a:latin typeface="Times New Roman" panose="02020603050405020304" pitchFamily="18" charset="0"/>
              <a:ea typeface="Times New Roman" panose="02020603050405020304" pitchFamily="18" charset="0"/>
            </a:endParaRPr>
          </a:p>
          <a:p>
            <a:pPr indent="457200"/>
            <a:r>
              <a:rPr lang="en-US" sz="1800" dirty="0">
                <a:solidFill>
                  <a:srgbClr val="FF0000"/>
                </a:solidFill>
                <a:effectLst/>
                <a:latin typeface="Corbel" panose="020B0503020204020204" pitchFamily="34" charset="0"/>
                <a:ea typeface="Times New Roman" panose="02020603050405020304" pitchFamily="18" charset="0"/>
              </a:rPr>
              <a:t>(Silence)</a:t>
            </a:r>
            <a:r>
              <a:rPr lang="en-US" sz="1800" b="1" dirty="0">
                <a:effectLst/>
                <a:latin typeface="Corbel" panose="020B0503020204020204" pitchFamily="34" charset="0"/>
                <a:ea typeface="Times New Roman" panose="02020603050405020304" pitchFamily="18" charset="0"/>
              </a:rPr>
              <a:t> </a:t>
            </a:r>
            <a:r>
              <a:rPr lang="en-US" sz="1800" dirty="0">
                <a:effectLst/>
                <a:latin typeface="Corbel" panose="020B0503020204020204" pitchFamily="34" charset="0"/>
                <a:ea typeface="Times New Roman" panose="02020603050405020304" pitchFamily="18" charset="0"/>
              </a:rPr>
              <a:t> </a:t>
            </a:r>
            <a:r>
              <a:rPr lang="en-US" sz="1800" b="1" dirty="0">
                <a:effectLst/>
                <a:latin typeface="Corbel" panose="020B0503020204020204" pitchFamily="34" charset="0"/>
                <a:ea typeface="Times New Roman" panose="02020603050405020304" pitchFamily="18" charset="0"/>
              </a:rPr>
              <a:t>Reader:</a:t>
            </a:r>
            <a:r>
              <a:rPr lang="en-US" sz="1800" dirty="0">
                <a:effectLst/>
                <a:latin typeface="Corbel" panose="020B0503020204020204" pitchFamily="34" charset="0"/>
                <a:ea typeface="Times New Roman" panose="02020603050405020304" pitchFamily="18" charset="0"/>
              </a:rPr>
              <a:t> E te Ariki 	All: whakarongo mai rā ki a mātou</a:t>
            </a:r>
            <a:endParaRPr lang="en-NZ" sz="1800" dirty="0">
              <a:effectLst/>
              <a:latin typeface="Times New Roman" panose="02020603050405020304" pitchFamily="18" charset="0"/>
              <a:ea typeface="Times New Roman" panose="02020603050405020304" pitchFamily="18" charset="0"/>
            </a:endParaRPr>
          </a:p>
          <a:p>
            <a:r>
              <a:rPr lang="en-US" sz="1800" b="1" dirty="0">
                <a:effectLst/>
                <a:latin typeface="Corbel" panose="020B0503020204020204" pitchFamily="34" charset="0"/>
                <a:ea typeface="Times New Roman" panose="02020603050405020304" pitchFamily="18" charset="0"/>
              </a:rPr>
              <a:t> For Aotearoa New Zealand </a:t>
            </a:r>
            <a:r>
              <a:rPr lang="en-US" sz="1800" dirty="0">
                <a:effectLst/>
                <a:latin typeface="Corbel" panose="020B0503020204020204" pitchFamily="34" charset="0"/>
                <a:ea typeface="Times New Roman" panose="02020603050405020304" pitchFamily="18" charset="0"/>
              </a:rPr>
              <a:t>– that as our country opens up in new alert levels, people will be attentive to the needs and fears of others, act with kindness, and follow health guidelines.</a:t>
            </a:r>
            <a:endParaRPr lang="en-NZ" sz="1800" dirty="0">
              <a:effectLst/>
              <a:latin typeface="Times New Roman" panose="02020603050405020304" pitchFamily="18" charset="0"/>
              <a:ea typeface="Times New Roman" panose="02020603050405020304" pitchFamily="18" charset="0"/>
            </a:endParaRPr>
          </a:p>
          <a:p>
            <a:pPr indent="457200"/>
            <a:r>
              <a:rPr lang="en-US" sz="1800" dirty="0">
                <a:solidFill>
                  <a:srgbClr val="FF0000"/>
                </a:solidFill>
                <a:effectLst/>
                <a:latin typeface="Corbel" panose="020B0503020204020204" pitchFamily="34" charset="0"/>
                <a:ea typeface="Times New Roman" panose="02020603050405020304" pitchFamily="18" charset="0"/>
              </a:rPr>
              <a:t>(Silence)</a:t>
            </a:r>
            <a:r>
              <a:rPr lang="en-US" sz="1800" b="1" dirty="0">
                <a:effectLst/>
                <a:latin typeface="Corbel" panose="020B0503020204020204" pitchFamily="34" charset="0"/>
                <a:ea typeface="Times New Roman" panose="02020603050405020304" pitchFamily="18" charset="0"/>
              </a:rPr>
              <a:t> </a:t>
            </a:r>
            <a:r>
              <a:rPr lang="en-US" sz="1800" dirty="0">
                <a:effectLst/>
                <a:latin typeface="Corbel" panose="020B0503020204020204" pitchFamily="34" charset="0"/>
                <a:ea typeface="Times New Roman" panose="02020603050405020304" pitchFamily="18" charset="0"/>
              </a:rPr>
              <a:t> </a:t>
            </a:r>
            <a:r>
              <a:rPr lang="en-US" sz="1800" b="1" dirty="0">
                <a:effectLst/>
                <a:latin typeface="Corbel" panose="020B0503020204020204" pitchFamily="34" charset="0"/>
                <a:ea typeface="Times New Roman" panose="02020603050405020304" pitchFamily="18" charset="0"/>
              </a:rPr>
              <a:t>Reader:</a:t>
            </a:r>
            <a:r>
              <a:rPr lang="en-US" sz="1800" dirty="0">
                <a:effectLst/>
                <a:latin typeface="Corbel" panose="020B0503020204020204" pitchFamily="34" charset="0"/>
                <a:ea typeface="Times New Roman" panose="02020603050405020304" pitchFamily="18" charset="0"/>
              </a:rPr>
              <a:t> E te Ariki 	All: whakarongo mai rā ki a mātou</a:t>
            </a:r>
            <a:endParaRPr lang="en-NZ" sz="1800" dirty="0">
              <a:effectLst/>
              <a:latin typeface="Times New Roman" panose="02020603050405020304" pitchFamily="18" charset="0"/>
              <a:ea typeface="Times New Roman" panose="02020603050405020304" pitchFamily="18" charset="0"/>
            </a:endParaRPr>
          </a:p>
          <a:p>
            <a:r>
              <a:rPr lang="en-US" sz="1800" b="1" dirty="0">
                <a:effectLst/>
                <a:latin typeface="Corbel" panose="020B0503020204020204" pitchFamily="34" charset="0"/>
                <a:ea typeface="Times New Roman" panose="02020603050405020304" pitchFamily="18" charset="0"/>
              </a:rPr>
              <a:t>For people who are jobless or struggle to make ends meet</a:t>
            </a:r>
            <a:r>
              <a:rPr lang="en-US" sz="1800" dirty="0">
                <a:effectLst/>
                <a:latin typeface="Corbel" panose="020B0503020204020204" pitchFamily="34" charset="0"/>
                <a:ea typeface="Times New Roman" panose="02020603050405020304" pitchFamily="18" charset="0"/>
              </a:rPr>
              <a:t> - that kindness will excel in our communities and those who are vulnerable will experience understanding, support, love.</a:t>
            </a:r>
            <a:endParaRPr lang="en-NZ" sz="1800" dirty="0">
              <a:effectLst/>
              <a:latin typeface="Times New Roman" panose="02020603050405020304" pitchFamily="18" charset="0"/>
              <a:ea typeface="Times New Roman" panose="02020603050405020304" pitchFamily="18" charset="0"/>
            </a:endParaRPr>
          </a:p>
          <a:p>
            <a:pPr indent="457200"/>
            <a:r>
              <a:rPr lang="en-US" sz="1800" dirty="0">
                <a:solidFill>
                  <a:srgbClr val="FF0000"/>
                </a:solidFill>
                <a:effectLst/>
                <a:latin typeface="Corbel" panose="020B0503020204020204" pitchFamily="34" charset="0"/>
                <a:ea typeface="Times New Roman" panose="02020603050405020304" pitchFamily="18" charset="0"/>
              </a:rPr>
              <a:t>(Silence)</a:t>
            </a:r>
            <a:r>
              <a:rPr lang="en-US" sz="1800" b="1" dirty="0">
                <a:effectLst/>
                <a:latin typeface="Corbel" panose="020B0503020204020204" pitchFamily="34" charset="0"/>
                <a:ea typeface="Times New Roman" panose="02020603050405020304" pitchFamily="18" charset="0"/>
              </a:rPr>
              <a:t> </a:t>
            </a:r>
            <a:r>
              <a:rPr lang="en-US" sz="1800" dirty="0">
                <a:effectLst/>
                <a:latin typeface="Corbel" panose="020B0503020204020204" pitchFamily="34" charset="0"/>
                <a:ea typeface="Times New Roman" panose="02020603050405020304" pitchFamily="18" charset="0"/>
              </a:rPr>
              <a:t> </a:t>
            </a:r>
            <a:r>
              <a:rPr lang="en-US" sz="1800" b="1" dirty="0">
                <a:effectLst/>
                <a:latin typeface="Corbel" panose="020B0503020204020204" pitchFamily="34" charset="0"/>
                <a:ea typeface="Times New Roman" panose="02020603050405020304" pitchFamily="18" charset="0"/>
              </a:rPr>
              <a:t>Reader:</a:t>
            </a:r>
            <a:r>
              <a:rPr lang="en-US" sz="1800" dirty="0">
                <a:effectLst/>
                <a:latin typeface="Corbel" panose="020B0503020204020204" pitchFamily="34" charset="0"/>
                <a:ea typeface="Times New Roman" panose="02020603050405020304" pitchFamily="18" charset="0"/>
              </a:rPr>
              <a:t> E te Ariki 	All: whakarongo mai rā ki a mātou</a:t>
            </a:r>
            <a:endParaRPr lang="en-NZ" sz="1800" dirty="0">
              <a:effectLst/>
              <a:latin typeface="Times New Roman" panose="02020603050405020304" pitchFamily="18" charset="0"/>
              <a:ea typeface="Times New Roman" panose="02020603050405020304" pitchFamily="18" charset="0"/>
            </a:endParaRPr>
          </a:p>
          <a:p>
            <a:r>
              <a:rPr lang="en-NZ" sz="1800" b="1" dirty="0">
                <a:effectLst/>
                <a:latin typeface="Corbel" panose="020B0503020204020204" pitchFamily="34" charset="0"/>
                <a:ea typeface="Times New Roman" panose="02020603050405020304" pitchFamily="18" charset="0"/>
              </a:rPr>
              <a:t>For people burdened by guilt or failure –</a:t>
            </a:r>
            <a:r>
              <a:rPr lang="en-NZ" sz="1800" dirty="0">
                <a:effectLst/>
                <a:latin typeface="Corbel" panose="020B0503020204020204" pitchFamily="34" charset="0"/>
                <a:ea typeface="Times New Roman" panose="02020603050405020304" pitchFamily="18" charset="0"/>
              </a:rPr>
              <a:t> that they will come to experience the joy of knowing that God rejoices over them with gladness, and removes all judgement against them. </a:t>
            </a:r>
            <a:endParaRPr lang="en-NZ" sz="1800" dirty="0">
              <a:effectLst/>
              <a:latin typeface="Times New Roman" panose="02020603050405020304" pitchFamily="18" charset="0"/>
              <a:ea typeface="Times New Roman" panose="02020603050405020304" pitchFamily="18" charset="0"/>
            </a:endParaRPr>
          </a:p>
          <a:p>
            <a:r>
              <a:rPr lang="en-NZ" sz="1800" dirty="0">
                <a:effectLst/>
                <a:latin typeface="Corbel" panose="020B0503020204020204" pitchFamily="34" charset="0"/>
                <a:ea typeface="Times New Roman" panose="02020603050405020304" pitchFamily="18" charset="0"/>
              </a:rPr>
              <a:t>	</a:t>
            </a:r>
            <a:r>
              <a:rPr lang="en-US" sz="1800" dirty="0">
                <a:solidFill>
                  <a:srgbClr val="FF0000"/>
                </a:solidFill>
                <a:effectLst/>
                <a:latin typeface="Corbel" panose="020B0503020204020204" pitchFamily="34" charset="0"/>
                <a:ea typeface="Times New Roman" panose="02020603050405020304" pitchFamily="18" charset="0"/>
              </a:rPr>
              <a:t>(Silence)</a:t>
            </a:r>
            <a:r>
              <a:rPr lang="en-US" sz="1800" b="1" dirty="0">
                <a:effectLst/>
                <a:latin typeface="Corbel" panose="020B0503020204020204" pitchFamily="34" charset="0"/>
                <a:ea typeface="Times New Roman" panose="02020603050405020304" pitchFamily="18" charset="0"/>
              </a:rPr>
              <a:t> </a:t>
            </a:r>
            <a:r>
              <a:rPr lang="en-US" sz="1800" dirty="0">
                <a:effectLst/>
                <a:latin typeface="Corbel" panose="020B0503020204020204" pitchFamily="34" charset="0"/>
                <a:ea typeface="Times New Roman" panose="02020603050405020304" pitchFamily="18" charset="0"/>
              </a:rPr>
              <a:t> </a:t>
            </a:r>
            <a:r>
              <a:rPr lang="en-US" sz="1800" b="1" dirty="0">
                <a:effectLst/>
                <a:latin typeface="Corbel" panose="020B0503020204020204" pitchFamily="34" charset="0"/>
                <a:ea typeface="Times New Roman" panose="02020603050405020304" pitchFamily="18" charset="0"/>
              </a:rPr>
              <a:t>Reader:</a:t>
            </a:r>
            <a:r>
              <a:rPr lang="en-US" sz="1800" dirty="0">
                <a:effectLst/>
                <a:latin typeface="Corbel" panose="020B0503020204020204" pitchFamily="34" charset="0"/>
                <a:ea typeface="Times New Roman" panose="02020603050405020304" pitchFamily="18" charset="0"/>
              </a:rPr>
              <a:t> E te Ariki 	All: whakarongo mai rā ki a mātou</a:t>
            </a:r>
            <a:endParaRPr lang="en-NZ" sz="1800" dirty="0">
              <a:effectLst/>
              <a:latin typeface="Times New Roman" panose="02020603050405020304" pitchFamily="18" charset="0"/>
              <a:ea typeface="Times New Roman" panose="02020603050405020304" pitchFamily="18" charset="0"/>
            </a:endParaRPr>
          </a:p>
          <a:p>
            <a:r>
              <a:rPr lang="en-US" sz="1800" b="1" dirty="0">
                <a:effectLst/>
                <a:latin typeface="Corbel" panose="020B0503020204020204" pitchFamily="34" charset="0"/>
                <a:ea typeface="Times New Roman" panose="02020603050405020304" pitchFamily="18" charset="0"/>
              </a:rPr>
              <a:t>For ourselves</a:t>
            </a:r>
            <a:r>
              <a:rPr lang="en-US" sz="1800" dirty="0">
                <a:effectLst/>
                <a:latin typeface="Corbel" panose="020B0503020204020204" pitchFamily="34" charset="0"/>
                <a:ea typeface="Times New Roman" panose="02020603050405020304" pitchFamily="18" charset="0"/>
              </a:rPr>
              <a:t> – that we live with a sense of joy, knowing that God, Emmanuel, is present in our midst.</a:t>
            </a:r>
            <a:endParaRPr lang="en-NZ" sz="1800" dirty="0">
              <a:effectLst/>
              <a:latin typeface="Times New Roman" panose="02020603050405020304" pitchFamily="18" charset="0"/>
              <a:ea typeface="Times New Roman" panose="02020603050405020304" pitchFamily="18" charset="0"/>
            </a:endParaRPr>
          </a:p>
          <a:p>
            <a:pPr indent="457200"/>
            <a:r>
              <a:rPr lang="en-US" sz="1800" dirty="0">
                <a:solidFill>
                  <a:srgbClr val="FF0000"/>
                </a:solidFill>
                <a:effectLst/>
                <a:latin typeface="Corbel" panose="020B0503020204020204" pitchFamily="34" charset="0"/>
                <a:ea typeface="Times New Roman" panose="02020603050405020304" pitchFamily="18" charset="0"/>
              </a:rPr>
              <a:t>(Silence)</a:t>
            </a:r>
            <a:r>
              <a:rPr lang="en-US" sz="1800" b="1" dirty="0">
                <a:effectLst/>
                <a:latin typeface="Corbel" panose="020B0503020204020204" pitchFamily="34" charset="0"/>
                <a:ea typeface="Times New Roman" panose="02020603050405020304" pitchFamily="18" charset="0"/>
              </a:rPr>
              <a:t> </a:t>
            </a:r>
            <a:r>
              <a:rPr lang="en-US" sz="1800" dirty="0">
                <a:effectLst/>
                <a:latin typeface="Corbel" panose="020B0503020204020204" pitchFamily="34" charset="0"/>
                <a:ea typeface="Times New Roman" panose="02020603050405020304" pitchFamily="18" charset="0"/>
              </a:rPr>
              <a:t> </a:t>
            </a:r>
            <a:r>
              <a:rPr lang="en-US" sz="1800" b="1" dirty="0">
                <a:effectLst/>
                <a:latin typeface="Corbel" panose="020B0503020204020204" pitchFamily="34" charset="0"/>
                <a:ea typeface="Times New Roman" panose="02020603050405020304" pitchFamily="18" charset="0"/>
              </a:rPr>
              <a:t>Reader:</a:t>
            </a:r>
            <a:r>
              <a:rPr lang="en-US" sz="1800" dirty="0">
                <a:effectLst/>
                <a:latin typeface="Corbel" panose="020B0503020204020204" pitchFamily="34" charset="0"/>
                <a:ea typeface="Times New Roman" panose="02020603050405020304" pitchFamily="18" charset="0"/>
              </a:rPr>
              <a:t> E te Ariki 	All: whakarongo mai rā ki a mātou</a:t>
            </a:r>
            <a:endParaRPr lang="en-NZ" sz="1800" dirty="0">
              <a:effectLst/>
              <a:latin typeface="Times New Roman" panose="02020603050405020304" pitchFamily="18" charset="0"/>
              <a:ea typeface="Times New Roman" panose="02020603050405020304" pitchFamily="18" charset="0"/>
            </a:endParaRPr>
          </a:p>
          <a:p>
            <a:endParaRPr lang="en-US" sz="1800" b="1" dirty="0">
              <a:effectLst/>
              <a:latin typeface="Corbel" panose="020B0503020204020204" pitchFamily="34" charset="0"/>
              <a:ea typeface="Times New Roman" panose="02020603050405020304" pitchFamily="18" charset="0"/>
            </a:endParaRPr>
          </a:p>
          <a:p>
            <a:r>
              <a:rPr lang="en-US" sz="1800" b="1" dirty="0">
                <a:effectLst/>
                <a:latin typeface="Corbel" panose="020B0503020204020204" pitchFamily="34" charset="0"/>
                <a:ea typeface="Times New Roman" panose="02020603050405020304" pitchFamily="18" charset="0"/>
              </a:rPr>
              <a:t>Other Petitions</a:t>
            </a:r>
            <a:endParaRPr lang="en-NZ" sz="1800" dirty="0">
              <a:effectLst/>
              <a:latin typeface="Times New Roman" panose="02020603050405020304" pitchFamily="18" charset="0"/>
              <a:ea typeface="Times New Roman" panose="02020603050405020304" pitchFamily="18" charset="0"/>
            </a:endParaRPr>
          </a:p>
          <a:p>
            <a:endParaRPr lang="en-NZ" sz="1800" b="1" dirty="0">
              <a:effectLst/>
              <a:latin typeface="Corbel" panose="020B0503020204020204" pitchFamily="34" charset="0"/>
              <a:ea typeface="Times New Roman" panose="02020603050405020304" pitchFamily="18" charset="0"/>
            </a:endParaRPr>
          </a:p>
          <a:p>
            <a:r>
              <a:rPr lang="en-NZ" sz="1800" b="1" dirty="0">
                <a:effectLst/>
                <a:latin typeface="Corbel" panose="020B0503020204020204" pitchFamily="34" charset="0"/>
                <a:ea typeface="Times New Roman" panose="02020603050405020304" pitchFamily="18" charset="0"/>
              </a:rPr>
              <a:t>Concluding Prayer:</a:t>
            </a:r>
            <a:endParaRPr lang="en-NZ" sz="1800" dirty="0">
              <a:effectLst/>
              <a:latin typeface="Times New Roman" panose="02020603050405020304" pitchFamily="18" charset="0"/>
              <a:ea typeface="Times New Roman" panose="02020603050405020304" pitchFamily="18" charset="0"/>
            </a:endParaRPr>
          </a:p>
          <a:p>
            <a:r>
              <a:rPr lang="en-NZ" sz="1800" dirty="0">
                <a:effectLst/>
                <a:latin typeface="Corbel" panose="020B0503020204020204" pitchFamily="34" charset="0"/>
                <a:ea typeface="Times New Roman" panose="02020603050405020304" pitchFamily="18" charset="0"/>
              </a:rPr>
              <a:t>God of goodness and life, you call us to sing joyfully, to be glad and exult with all our heart, for you have removed all judgement against us and turned our enemies away. You are steadfast in our midst: you rejoice over us. By your grace, may we trust in your goodness. We ask this through Christ our Lord…</a:t>
            </a:r>
            <a:r>
              <a:rPr lang="en-NZ" sz="1800" b="1" dirty="0">
                <a:effectLst/>
                <a:latin typeface="Corbel" panose="020B0503020204020204" pitchFamily="34" charset="0"/>
                <a:ea typeface="Times New Roman" panose="02020603050405020304" pitchFamily="18" charset="0"/>
              </a:rPr>
              <a:t> Amen.</a:t>
            </a:r>
            <a:r>
              <a:rPr lang="en-NZ" sz="1800" dirty="0">
                <a:effectLst/>
                <a:latin typeface="Corbel" panose="020B0503020204020204" pitchFamily="34" charset="0"/>
                <a:ea typeface="Times New Roman" panose="02020603050405020304" pitchFamily="18" charset="0"/>
              </a:rPr>
              <a:t> </a:t>
            </a:r>
            <a:endParaRPr lang="en-NZ" sz="1800" dirty="0">
              <a:effectLst/>
              <a:latin typeface="Times New Roman" panose="02020603050405020304" pitchFamily="18" charset="0"/>
              <a:ea typeface="Times New Roman" panose="02020603050405020304" pitchFamily="18" charset="0"/>
            </a:endParaRPr>
          </a:p>
          <a:p>
            <a:endParaRPr lang="en-NZ" sz="2000" dirty="0">
              <a:effectLst/>
              <a:latin typeface="Times New Roman" panose="02020603050405020304" pitchFamily="18" charset="0"/>
              <a:ea typeface="Times New Roman" panose="02020603050405020304" pitchFamily="18" charset="0"/>
            </a:endParaRPr>
          </a:p>
        </p:txBody>
      </p:sp>
      <p:pic>
        <p:nvPicPr>
          <p:cNvPr id="5" name="Picture 2">
            <a:extLst>
              <a:ext uri="{FF2B5EF4-FFF2-40B4-BE49-F238E27FC236}">
                <a16:creationId xmlns:a16="http://schemas.microsoft.com/office/drawing/2014/main" id="{F117F7E4-BF3F-4A5C-B3AB-BDF9073773F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827" y="-245239"/>
            <a:ext cx="1285127" cy="141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18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A9F6415-24B4-4364-9439-AC111BB5F3EF}"/>
              </a:ext>
            </a:extLst>
          </p:cNvPr>
          <p:cNvSpPr txBox="1"/>
          <p:nvPr/>
        </p:nvSpPr>
        <p:spPr>
          <a:xfrm>
            <a:off x="1589809" y="2157988"/>
            <a:ext cx="6130636" cy="2616101"/>
          </a:xfrm>
          <a:prstGeom prst="rect">
            <a:avLst/>
          </a:prstGeom>
          <a:noFill/>
        </p:spPr>
        <p:txBody>
          <a:bodyPr wrap="square">
            <a:spAutoFit/>
          </a:bodyPr>
          <a:lstStyle/>
          <a:p>
            <a:pPr algn="just">
              <a:spcAft>
                <a:spcPts val="0"/>
              </a:spcAft>
            </a:pPr>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THE LORD’S PRAYER</a:t>
            </a:r>
            <a:r>
              <a:rPr lang="en-US" sz="24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p>
          <a:p>
            <a:pPr>
              <a:spcAft>
                <a:spcPts val="0"/>
              </a:spcAft>
            </a:pPr>
            <a:r>
              <a:rPr lang="en-US"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We pray the prayer Jesus gave us.</a:t>
            </a:r>
          </a:p>
          <a:p>
            <a:pPr>
              <a:spcAft>
                <a:spcPts val="0"/>
              </a:spcAft>
            </a:pPr>
            <a:r>
              <a:rPr lang="en-NZ" sz="2400" i="1" dirty="0">
                <a:solidFill>
                  <a:srgbClr val="AF3C0F"/>
                </a:solidFill>
                <a:effectLst/>
                <a:latin typeface="Corbel" panose="020B0503020204020204" pitchFamily="34" charset="0"/>
                <a:ea typeface="Times New Roman" panose="02020603050405020304" pitchFamily="18" charset="0"/>
                <a:cs typeface="Times New Roman" panose="02020603050405020304" pitchFamily="18" charset="0"/>
              </a:rPr>
              <a:t> </a:t>
            </a:r>
          </a:p>
          <a:p>
            <a:pPr>
              <a:spcAft>
                <a:spcPts val="0"/>
              </a:spcAft>
            </a:pPr>
            <a:r>
              <a:rPr lang="en-NZ" sz="2400" i="1" dirty="0">
                <a:solidFill>
                  <a:srgbClr val="AF3C0F"/>
                </a:solidFill>
                <a:effectLst/>
                <a:latin typeface="Corbel" panose="020B0503020204020204" pitchFamily="34" charset="0"/>
                <a:ea typeface="Times New Roman" panose="02020603050405020304" pitchFamily="18" charset="0"/>
                <a:cs typeface="Times New Roman" panose="02020603050405020304" pitchFamily="18" charset="0"/>
              </a:rPr>
              <a:t>The Lord’s Prayer in M</a:t>
            </a:r>
            <a:r>
              <a:rPr lang="en-NZ" sz="2400" i="1" dirty="0">
                <a:solidFill>
                  <a:srgbClr val="AF3C0F"/>
                </a:solidFill>
                <a:effectLst/>
                <a:latin typeface="Times New Roman" panose="02020603050405020304" pitchFamily="18" charset="0"/>
                <a:ea typeface="Times New Roman" panose="02020603050405020304" pitchFamily="18" charset="0"/>
              </a:rPr>
              <a:t>ā</a:t>
            </a:r>
            <a:r>
              <a:rPr lang="en-NZ" sz="2400" i="1" dirty="0">
                <a:solidFill>
                  <a:srgbClr val="AF3C0F"/>
                </a:solidFill>
                <a:effectLst/>
                <a:latin typeface="Corbel" panose="020B0503020204020204" pitchFamily="34" charset="0"/>
                <a:ea typeface="Times New Roman" panose="02020603050405020304" pitchFamily="18" charset="0"/>
                <a:cs typeface="Times New Roman" panose="02020603050405020304" pitchFamily="18" charset="0"/>
              </a:rPr>
              <a:t>ori at this link  </a:t>
            </a:r>
            <a:r>
              <a:rPr lang="en-NZ" sz="1200" i="1" dirty="0">
                <a:solidFill>
                  <a:srgbClr val="AF3C0F"/>
                </a:solidFill>
                <a:effectLst/>
                <a:latin typeface="Corbel" panose="020B0503020204020204" pitchFamily="34" charset="0"/>
                <a:ea typeface="Times New Roman" panose="02020603050405020304" pitchFamily="18" charset="0"/>
                <a:cs typeface="Times New Roman" panose="02020603050405020304" pitchFamily="18" charset="0"/>
                <a:hlinkClick r:id="rId3"/>
              </a:rPr>
              <a:t>https://www.aucklandcatholic.org.nz/liturgy-prayer/te-reo-in-the-liturgy/</a:t>
            </a:r>
            <a:endParaRPr lang="en-US" sz="1200" dirty="0">
              <a:solidFill>
                <a:srgbClr val="000000"/>
              </a:solidFill>
              <a:effectLst/>
              <a:latin typeface="Corbel" panose="020B0503020204020204" pitchFamily="34" charset="0"/>
              <a:ea typeface="Calibri" panose="020F0502020204030204" pitchFamily="34" charset="0"/>
              <a:cs typeface="Cambria" panose="02040503050406030204" pitchFamily="18" charset="0"/>
            </a:endParaRPr>
          </a:p>
          <a:p>
            <a:pPr algn="just">
              <a:spcAft>
                <a:spcPts val="0"/>
              </a:spcAft>
            </a:pPr>
            <a:endParaRPr lang="en-US" sz="2800" dirty="0">
              <a:solidFill>
                <a:srgbClr val="000000"/>
              </a:solidFill>
              <a:latin typeface="Corbel" panose="020B0503020204020204" pitchFamily="34" charset="0"/>
              <a:ea typeface="Calibri" panose="020F0502020204030204" pitchFamily="34" charset="0"/>
            </a:endParaRPr>
          </a:p>
          <a:p>
            <a:pPr algn="just">
              <a:spcAft>
                <a:spcPts val="0"/>
              </a:spcAft>
            </a:pPr>
            <a:endParaRPr lang="en-NZ" sz="2800" dirty="0">
              <a:solidFill>
                <a:srgbClr val="000000"/>
              </a:solidFill>
              <a:effectLst/>
              <a:latin typeface="Times New Roman" panose="02020603050405020304" pitchFamily="18" charset="0"/>
              <a:ea typeface="Calibri" panose="020F0502020204030204" pitchFamily="34" charset="0"/>
            </a:endParaRPr>
          </a:p>
        </p:txBody>
      </p:sp>
      <p:grpSp>
        <p:nvGrpSpPr>
          <p:cNvPr id="13" name="Group 12">
            <a:extLst>
              <a:ext uri="{FF2B5EF4-FFF2-40B4-BE49-F238E27FC236}">
                <a16:creationId xmlns:a16="http://schemas.microsoft.com/office/drawing/2014/main" id="{71F8D1A5-B41A-4004-9587-77AD6281FBB9}"/>
              </a:ext>
            </a:extLst>
          </p:cNvPr>
          <p:cNvGrpSpPr/>
          <p:nvPr/>
        </p:nvGrpSpPr>
        <p:grpSpPr>
          <a:xfrm>
            <a:off x="-234588" y="5819705"/>
            <a:ext cx="12426588" cy="1037405"/>
            <a:chOff x="-234588" y="6049827"/>
            <a:chExt cx="12426588" cy="1037405"/>
          </a:xfrm>
        </p:grpSpPr>
        <p:sp>
          <p:nvSpPr>
            <p:cNvPr id="14" name="Rectangle 13">
              <a:extLst>
                <a:ext uri="{FF2B5EF4-FFF2-40B4-BE49-F238E27FC236}">
                  <a16:creationId xmlns:a16="http://schemas.microsoft.com/office/drawing/2014/main" id="{6B8D183F-FD5A-4EE7-9982-CBC40611995D}"/>
                </a:ext>
              </a:extLst>
            </p:cNvPr>
            <p:cNvSpPr/>
            <p:nvPr/>
          </p:nvSpPr>
          <p:spPr>
            <a:xfrm>
              <a:off x="-1" y="6117324"/>
              <a:ext cx="12192001" cy="969908"/>
            </a:xfrm>
            <a:prstGeom prst="rect">
              <a:avLst/>
            </a:prstGeom>
            <a:solidFill>
              <a:srgbClr val="F9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5" name="Picture 2">
              <a:extLst>
                <a:ext uri="{FF2B5EF4-FFF2-40B4-BE49-F238E27FC236}">
                  <a16:creationId xmlns:a16="http://schemas.microsoft.com/office/drawing/2014/main" id="{4CC94592-81AC-4DBE-B621-D8D8084FDB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81" t="-3440" r="9690" b="21832"/>
            <a:stretch/>
          </p:blipFill>
          <p:spPr bwMode="auto">
            <a:xfrm>
              <a:off x="2428070" y="6117324"/>
              <a:ext cx="1129301" cy="8729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56E80060-BC35-4098-8255-05BF6BAC2B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31" t="79300" r="4647" b="12351"/>
            <a:stretch/>
          </p:blipFill>
          <p:spPr bwMode="auto">
            <a:xfrm>
              <a:off x="3664377" y="6163941"/>
              <a:ext cx="8266110" cy="7420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73BA579-BA34-413D-A498-3637C759AB24}"/>
                </a:ext>
              </a:extLst>
            </p:cNvPr>
            <p:cNvPicPr>
              <a:picLocks noChangeAspect="1"/>
            </p:cNvPicPr>
            <p:nvPr/>
          </p:nvPicPr>
          <p:blipFill rotWithShape="1">
            <a:blip r:embed="rId5"/>
            <a:srcRect l="11372" t="88199" r="60436" b="6460"/>
            <a:stretch/>
          </p:blipFill>
          <p:spPr>
            <a:xfrm>
              <a:off x="-234588" y="6049827"/>
              <a:ext cx="2198451" cy="366266"/>
            </a:xfrm>
            <a:prstGeom prst="rect">
              <a:avLst/>
            </a:prstGeom>
          </p:spPr>
        </p:pic>
        <p:pic>
          <p:nvPicPr>
            <p:cNvPr id="18" name="Picture 17">
              <a:extLst>
                <a:ext uri="{FF2B5EF4-FFF2-40B4-BE49-F238E27FC236}">
                  <a16:creationId xmlns:a16="http://schemas.microsoft.com/office/drawing/2014/main" id="{339ECFEC-DB05-4376-95FD-FAC4FFF61B8F}"/>
                </a:ext>
              </a:extLst>
            </p:cNvPr>
            <p:cNvPicPr>
              <a:picLocks noChangeAspect="1"/>
            </p:cNvPicPr>
            <p:nvPr/>
          </p:nvPicPr>
          <p:blipFill rotWithShape="1">
            <a:blip r:embed="rId6"/>
            <a:srcRect l="42562" t="18245" r="25900"/>
            <a:stretch/>
          </p:blipFill>
          <p:spPr>
            <a:xfrm>
              <a:off x="-64917" y="6358457"/>
              <a:ext cx="2461099" cy="343912"/>
            </a:xfrm>
            <a:prstGeom prst="rect">
              <a:avLst/>
            </a:prstGeom>
          </p:spPr>
        </p:pic>
        <p:pic>
          <p:nvPicPr>
            <p:cNvPr id="19" name="Picture 18">
              <a:extLst>
                <a:ext uri="{FF2B5EF4-FFF2-40B4-BE49-F238E27FC236}">
                  <a16:creationId xmlns:a16="http://schemas.microsoft.com/office/drawing/2014/main" id="{CEE1A7E7-CD7E-45CB-B5DF-0EE4E7182798}"/>
                </a:ext>
              </a:extLst>
            </p:cNvPr>
            <p:cNvPicPr>
              <a:picLocks noChangeAspect="1"/>
            </p:cNvPicPr>
            <p:nvPr/>
          </p:nvPicPr>
          <p:blipFill rotWithShape="1">
            <a:blip r:embed="rId6"/>
            <a:srcRect l="76012" t="28615"/>
            <a:stretch/>
          </p:blipFill>
          <p:spPr>
            <a:xfrm>
              <a:off x="-57282" y="6705267"/>
              <a:ext cx="1871940" cy="300285"/>
            </a:xfrm>
            <a:prstGeom prst="rect">
              <a:avLst/>
            </a:prstGeom>
          </p:spPr>
        </p:pic>
        <p:sp>
          <p:nvSpPr>
            <p:cNvPr id="20" name="TextBox 19">
              <a:extLst>
                <a:ext uri="{FF2B5EF4-FFF2-40B4-BE49-F238E27FC236}">
                  <a16:creationId xmlns:a16="http://schemas.microsoft.com/office/drawing/2014/main" id="{2BAA4D97-E50F-4D3B-9111-3A4CAFA9FA86}"/>
                </a:ext>
              </a:extLst>
            </p:cNvPr>
            <p:cNvSpPr txBox="1"/>
            <p:nvPr/>
          </p:nvSpPr>
          <p:spPr>
            <a:xfrm>
              <a:off x="8897920" y="6732292"/>
              <a:ext cx="3032567" cy="276999"/>
            </a:xfrm>
            <a:prstGeom prst="rect">
              <a:avLst/>
            </a:prstGeom>
            <a:noFill/>
          </p:spPr>
          <p:txBody>
            <a:bodyPr wrap="square" rtlCol="0">
              <a:spAutoFit/>
            </a:bodyPr>
            <a:lstStyle/>
            <a:p>
              <a:r>
                <a:rPr lang="en-NZ" sz="1200" i="1" dirty="0">
                  <a:solidFill>
                    <a:srgbClr val="AF3C0F"/>
                  </a:solidFill>
                </a:rPr>
                <a:t>Feedback to Auckland Diocese by 22/4/2022</a:t>
              </a:r>
            </a:p>
          </p:txBody>
        </p:sp>
      </p:grpSp>
      <p:pic>
        <p:nvPicPr>
          <p:cNvPr id="12" name="Picture 2">
            <a:extLst>
              <a:ext uri="{FF2B5EF4-FFF2-40B4-BE49-F238E27FC236}">
                <a16:creationId xmlns:a16="http://schemas.microsoft.com/office/drawing/2014/main" id="{D9FAC836-0157-452F-9544-3550615D43B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827" y="-245239"/>
            <a:ext cx="1285127" cy="141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73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36D047-F4C6-49DF-B3EF-5596EB82BB2E}"/>
              </a:ext>
            </a:extLst>
          </p:cNvPr>
          <p:cNvSpPr>
            <a:spLocks noChangeArrowheads="1"/>
          </p:cNvSpPr>
          <p:nvPr/>
        </p:nvSpPr>
        <p:spPr bwMode="auto">
          <a:xfrm>
            <a:off x="1775637" y="11782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sp>
        <p:nvSpPr>
          <p:cNvPr id="8" name="TextBox 7">
            <a:extLst>
              <a:ext uri="{FF2B5EF4-FFF2-40B4-BE49-F238E27FC236}">
                <a16:creationId xmlns:a16="http://schemas.microsoft.com/office/drawing/2014/main" id="{D6A02532-2C3A-484B-92E9-A31C44DC2F5F}"/>
              </a:ext>
            </a:extLst>
          </p:cNvPr>
          <p:cNvSpPr txBox="1"/>
          <p:nvPr/>
        </p:nvSpPr>
        <p:spPr>
          <a:xfrm>
            <a:off x="522514" y="444071"/>
            <a:ext cx="11212286" cy="3662541"/>
          </a:xfrm>
          <a:prstGeom prst="rect">
            <a:avLst/>
          </a:prstGeom>
          <a:noFill/>
        </p:spPr>
        <p:txBody>
          <a:bodyPr wrap="square">
            <a:spAutoFit/>
          </a:bodyPr>
          <a:lstStyle/>
          <a:p>
            <a:r>
              <a:rPr lang="en-US"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p>
          <a:p>
            <a:endParaRPr lang="en-US" sz="2000" b="1" dirty="0">
              <a:solidFill>
                <a:srgbClr val="AF3C0F"/>
              </a:solidFill>
              <a:latin typeface="Corbel" panose="020B0503020204020204" pitchFamily="34" charset="0"/>
              <a:ea typeface="Calibri" panose="020F0502020204030204" pitchFamily="34" charset="0"/>
              <a:cs typeface="Cambria" panose="02040503050406030204" pitchFamily="18" charset="0"/>
            </a:endParaRPr>
          </a:p>
          <a:p>
            <a:endParaRPr lang="en-NZ"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endParaRPr>
          </a:p>
          <a:p>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READER – The </a:t>
            </a:r>
            <a:r>
              <a:rPr lang="en-US" sz="2400" b="1" dirty="0" err="1">
                <a:solidFill>
                  <a:srgbClr val="AF3C0F"/>
                </a:solidFill>
                <a:effectLst/>
                <a:latin typeface="Corbel" panose="020B0503020204020204" pitchFamily="34" charset="0"/>
                <a:ea typeface="Calibri" panose="020F0502020204030204" pitchFamily="34" charset="0"/>
                <a:cs typeface="Cambria" panose="02040503050406030204" pitchFamily="18" charset="0"/>
              </a:rPr>
              <a:t>Laudato</a:t>
            </a:r>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Si Action Platform - taking action</a:t>
            </a:r>
            <a:endParaRPr lang="en-NZ" sz="2400" dirty="0">
              <a:solidFill>
                <a:srgbClr val="000000"/>
              </a:solidFill>
              <a:effectLst/>
              <a:latin typeface="Times New Roman" panose="02020603050405020304" pitchFamily="18" charset="0"/>
              <a:ea typeface="Calibri" panose="020F0502020204030204" pitchFamily="34" charset="0"/>
            </a:endParaRPr>
          </a:p>
          <a:p>
            <a:r>
              <a:rPr lang="en-NZ"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The </a:t>
            </a:r>
            <a:r>
              <a:rPr lang="en-NZ" sz="2400" dirty="0" err="1">
                <a:solidFill>
                  <a:srgbClr val="000000"/>
                </a:solidFill>
                <a:effectLst/>
                <a:latin typeface="Corbel" panose="020B0503020204020204" pitchFamily="34" charset="0"/>
                <a:ea typeface="Calibri" panose="020F0502020204030204" pitchFamily="34" charset="0"/>
                <a:cs typeface="Cambria" panose="02040503050406030204" pitchFamily="18" charset="0"/>
              </a:rPr>
              <a:t>Laudato</a:t>
            </a:r>
            <a:r>
              <a:rPr lang="en-NZ"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a:t>
            </a:r>
            <a:r>
              <a:rPr lang="en-NZ" sz="2400" dirty="0" err="1">
                <a:solidFill>
                  <a:srgbClr val="000000"/>
                </a:solidFill>
                <a:effectLst/>
                <a:latin typeface="Corbel" panose="020B0503020204020204" pitchFamily="34" charset="0"/>
                <a:ea typeface="Calibri" panose="020F0502020204030204" pitchFamily="34" charset="0"/>
                <a:cs typeface="Cambria" panose="02040503050406030204" pitchFamily="18" charset="0"/>
              </a:rPr>
              <a:t>si</a:t>
            </a:r>
            <a:r>
              <a:rPr lang="en-NZ"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Action Platform is calls us to build community. Building community is partly about building teamwork. </a:t>
            </a:r>
          </a:p>
          <a:p>
            <a:endParaRPr lang="en-NZ" sz="2400" dirty="0">
              <a:solidFill>
                <a:srgbClr val="000000"/>
              </a:solidFill>
              <a:latin typeface="Corbel" panose="020B0503020204020204" pitchFamily="34" charset="0"/>
              <a:ea typeface="Calibri" panose="020F0502020204030204" pitchFamily="34" charset="0"/>
              <a:cs typeface="Cambria" panose="02040503050406030204" pitchFamily="18" charset="0"/>
            </a:endParaRPr>
          </a:p>
          <a:p>
            <a:r>
              <a:rPr lang="en-NZ"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This short video has something to say about teamwork. Spend 4 minutes watching it. </a:t>
            </a:r>
            <a:r>
              <a:rPr lang="en-NZ" sz="1200"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3"/>
              </a:rPr>
              <a:t>https://www.youtube.com/watch?v=J8Kz_poR55E</a:t>
            </a:r>
            <a:r>
              <a:rPr lang="en-NZ" sz="12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a:t>
            </a:r>
            <a:r>
              <a:rPr lang="en-NZ"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(Teamwork / Igniter Media / Church ministry)</a:t>
            </a:r>
            <a:endParaRPr lang="en-NZ" sz="2400" dirty="0">
              <a:solidFill>
                <a:srgbClr val="000000"/>
              </a:solidFill>
              <a:effectLst/>
              <a:latin typeface="Times New Roman" panose="02020603050405020304" pitchFamily="18" charset="0"/>
              <a:ea typeface="Calibri" panose="020F0502020204030204" pitchFamily="34" charset="0"/>
            </a:endParaRPr>
          </a:p>
          <a:p>
            <a:pPr algn="just"/>
            <a:r>
              <a:rPr lang="en-US" sz="2400" dirty="0">
                <a:solidFill>
                  <a:srgbClr val="000000"/>
                </a:solidFill>
                <a:effectLst/>
                <a:latin typeface="Corbel" panose="020B0503020204020204" pitchFamily="34" charset="0"/>
                <a:ea typeface="Calibri" panose="020F0502020204030204" pitchFamily="34" charset="0"/>
              </a:rPr>
              <a:t> </a:t>
            </a:r>
            <a:endParaRPr lang="en-NZ" sz="2400" dirty="0">
              <a:solidFill>
                <a:srgbClr val="000000"/>
              </a:solidFill>
              <a:effectLst/>
              <a:latin typeface="Times New Roman" panose="02020603050405020304" pitchFamily="18" charset="0"/>
              <a:ea typeface="Calibri" panose="020F0502020204030204" pitchFamily="34" charset="0"/>
            </a:endParaRPr>
          </a:p>
        </p:txBody>
      </p:sp>
      <p:pic>
        <p:nvPicPr>
          <p:cNvPr id="6" name="Picture 2">
            <a:extLst>
              <a:ext uri="{FF2B5EF4-FFF2-40B4-BE49-F238E27FC236}">
                <a16:creationId xmlns:a16="http://schemas.microsoft.com/office/drawing/2014/main" id="{A5F9C368-5085-4480-A7D4-63425349ACE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827" y="-245239"/>
            <a:ext cx="1285127" cy="141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36D047-F4C6-49DF-B3EF-5596EB82BB2E}"/>
              </a:ext>
            </a:extLst>
          </p:cNvPr>
          <p:cNvSpPr>
            <a:spLocks noChangeArrowheads="1"/>
          </p:cNvSpPr>
          <p:nvPr/>
        </p:nvSpPr>
        <p:spPr bwMode="auto">
          <a:xfrm>
            <a:off x="1775637" y="11782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sp>
        <p:nvSpPr>
          <p:cNvPr id="10" name="Rectangle 8">
            <a:extLst>
              <a:ext uri="{FF2B5EF4-FFF2-40B4-BE49-F238E27FC236}">
                <a16:creationId xmlns:a16="http://schemas.microsoft.com/office/drawing/2014/main" id="{BC0250E7-ACE5-4D03-AA52-FA5D2DD80721}"/>
              </a:ext>
            </a:extLst>
          </p:cNvPr>
          <p:cNvSpPr>
            <a:spLocks noChangeArrowheads="1"/>
          </p:cNvSpPr>
          <p:nvPr/>
        </p:nvSpPr>
        <p:spPr bwMode="auto">
          <a:xfrm>
            <a:off x="310342" y="1399946"/>
            <a:ext cx="4111187"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Reader - </a:t>
            </a:r>
            <a:r>
              <a:rPr lang="en-US" sz="2400" b="1" dirty="0">
                <a:solidFill>
                  <a:srgbClr val="AF3C0F"/>
                </a:solidFill>
                <a:latin typeface="Corbel" panose="020B0503020204020204" pitchFamily="34" charset="0"/>
                <a:ea typeface="Calibri" panose="020F0502020204030204" pitchFamily="34" charset="0"/>
                <a:cs typeface="Cambria" panose="02040503050406030204" pitchFamily="18" charset="0"/>
              </a:rPr>
              <a:t>T</a:t>
            </a:r>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aking </a:t>
            </a:r>
            <a:r>
              <a:rPr lang="en-US" sz="2400" b="1" dirty="0">
                <a:solidFill>
                  <a:srgbClr val="AF3C0F"/>
                </a:solidFill>
                <a:latin typeface="Corbel" panose="020B0503020204020204" pitchFamily="34" charset="0"/>
                <a:ea typeface="Calibri" panose="020F0502020204030204" pitchFamily="34" charset="0"/>
                <a:cs typeface="Cambria" panose="02040503050406030204" pitchFamily="18" charset="0"/>
              </a:rPr>
              <a:t>A</a:t>
            </a:r>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ction</a:t>
            </a:r>
            <a:endParaRPr lang="en-NZ" sz="2400" dirty="0">
              <a:solidFill>
                <a:srgbClr val="000000"/>
              </a:solidFill>
              <a:effectLst/>
              <a:latin typeface="Times New Roman" panose="02020603050405020304" pitchFamily="18" charset="0"/>
              <a:ea typeface="Calibri" panose="020F0502020204030204" pitchFamily="34" charset="0"/>
            </a:endParaRPr>
          </a:p>
          <a:p>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The </a:t>
            </a:r>
            <a:r>
              <a:rPr lang="en-US" sz="2400" b="1" dirty="0" err="1">
                <a:solidFill>
                  <a:srgbClr val="AF3C0F"/>
                </a:solidFill>
                <a:effectLst/>
                <a:latin typeface="Corbel" panose="020B0503020204020204" pitchFamily="34" charset="0"/>
                <a:ea typeface="Calibri" panose="020F0502020204030204" pitchFamily="34" charset="0"/>
                <a:cs typeface="Cambria" panose="02040503050406030204" pitchFamily="18" charset="0"/>
              </a:rPr>
              <a:t>Laudato</a:t>
            </a:r>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Si Action Platform </a:t>
            </a:r>
          </a:p>
          <a:p>
            <a:endParaRPr lang="en-US" sz="2400" b="1" dirty="0">
              <a:solidFill>
                <a:srgbClr val="AF3C0F"/>
              </a:solidFill>
              <a:latin typeface="Corbel" panose="020B0503020204020204" pitchFamily="34" charset="0"/>
              <a:ea typeface="Calibri" panose="020F0502020204030204" pitchFamily="34" charset="0"/>
              <a:cs typeface="Cambria" panose="02040503050406030204" pitchFamily="18" charset="0"/>
            </a:endParaRPr>
          </a:p>
          <a:p>
            <a:endPar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endParaRPr>
          </a:p>
          <a:p>
            <a:pPr algn="just"/>
            <a:r>
              <a:rPr lang="en-US" sz="2400" b="1" dirty="0">
                <a:solidFill>
                  <a:srgbClr val="AF3C0F"/>
                </a:solidFill>
                <a:effectLst/>
                <a:latin typeface="Corbel" panose="020B0503020204020204" pitchFamily="34" charset="0"/>
                <a:ea typeface="Calibri" panose="020F0502020204030204" pitchFamily="34" charset="0"/>
              </a:rPr>
              <a:t>Discussion:</a:t>
            </a:r>
            <a:r>
              <a:rPr lang="en-US" sz="2400" dirty="0">
                <a:solidFill>
                  <a:srgbClr val="AF3C0F"/>
                </a:solidFill>
                <a:effectLst/>
                <a:latin typeface="Corbel" panose="020B0503020204020204" pitchFamily="34" charset="0"/>
                <a:ea typeface="Calibri" panose="020F0502020204030204" pitchFamily="34" charset="0"/>
              </a:rPr>
              <a:t> </a:t>
            </a:r>
            <a:r>
              <a:rPr lang="en-US" sz="2400" dirty="0">
                <a:solidFill>
                  <a:srgbClr val="000000"/>
                </a:solidFill>
                <a:effectLst/>
                <a:latin typeface="Corbel" panose="020B0503020204020204" pitchFamily="34" charset="0"/>
                <a:ea typeface="Calibri" panose="020F0502020204030204" pitchFamily="34" charset="0"/>
              </a:rPr>
              <a:t>What is the message about teamwork? How well do groups in my parish work as a team?</a:t>
            </a:r>
            <a:endParaRPr lang="en-NZ" sz="2400" dirty="0">
              <a:solidFill>
                <a:srgbClr val="000000"/>
              </a:solidFill>
              <a:effectLst/>
              <a:latin typeface="Times New Roman" panose="02020603050405020304" pitchFamily="18" charset="0"/>
              <a:ea typeface="Calibri" panose="020F0502020204030204" pitchFamily="34" charset="0"/>
            </a:endParaRPr>
          </a:p>
          <a:p>
            <a:pPr algn="just"/>
            <a:endParaRPr lang="en-NZ" sz="2800" dirty="0">
              <a:solidFill>
                <a:srgbClr val="000000"/>
              </a:solidFill>
              <a:effectLst/>
              <a:latin typeface="Times New Roman" panose="02020603050405020304" pitchFamily="18" charset="0"/>
              <a:ea typeface="Calibri" panose="020F0502020204030204" pitchFamily="34" charset="0"/>
            </a:endParaRPr>
          </a:p>
        </p:txBody>
      </p:sp>
      <p:grpSp>
        <p:nvGrpSpPr>
          <p:cNvPr id="14" name="Group 13">
            <a:extLst>
              <a:ext uri="{FF2B5EF4-FFF2-40B4-BE49-F238E27FC236}">
                <a16:creationId xmlns:a16="http://schemas.microsoft.com/office/drawing/2014/main" id="{8D3E7ECD-53A4-46EE-8B29-0798941AAF06}"/>
              </a:ext>
            </a:extLst>
          </p:cNvPr>
          <p:cNvGrpSpPr/>
          <p:nvPr/>
        </p:nvGrpSpPr>
        <p:grpSpPr>
          <a:xfrm>
            <a:off x="-234588" y="5819705"/>
            <a:ext cx="12426588" cy="1037405"/>
            <a:chOff x="-234588" y="6049827"/>
            <a:chExt cx="12426588" cy="1037405"/>
          </a:xfrm>
        </p:grpSpPr>
        <p:sp>
          <p:nvSpPr>
            <p:cNvPr id="15" name="Rectangle 14">
              <a:extLst>
                <a:ext uri="{FF2B5EF4-FFF2-40B4-BE49-F238E27FC236}">
                  <a16:creationId xmlns:a16="http://schemas.microsoft.com/office/drawing/2014/main" id="{121449B7-77E1-4824-AD4A-888D1F00AAE3}"/>
                </a:ext>
              </a:extLst>
            </p:cNvPr>
            <p:cNvSpPr/>
            <p:nvPr/>
          </p:nvSpPr>
          <p:spPr>
            <a:xfrm>
              <a:off x="-1" y="6117324"/>
              <a:ext cx="12192001" cy="969908"/>
            </a:xfrm>
            <a:prstGeom prst="rect">
              <a:avLst/>
            </a:prstGeom>
            <a:solidFill>
              <a:srgbClr val="F9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6" name="Picture 2">
              <a:extLst>
                <a:ext uri="{FF2B5EF4-FFF2-40B4-BE49-F238E27FC236}">
                  <a16:creationId xmlns:a16="http://schemas.microsoft.com/office/drawing/2014/main" id="{7E309F88-6AF8-47E5-A124-49615E5818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1" t="-3440" r="9690" b="21832"/>
            <a:stretch/>
          </p:blipFill>
          <p:spPr bwMode="auto">
            <a:xfrm>
              <a:off x="2428070" y="6117324"/>
              <a:ext cx="1129301" cy="8729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4C1CB410-B754-44E0-9558-3B8CE74D44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31" t="79300" r="4647" b="12351"/>
            <a:stretch/>
          </p:blipFill>
          <p:spPr bwMode="auto">
            <a:xfrm>
              <a:off x="3664377" y="6163941"/>
              <a:ext cx="8266110" cy="7420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897630F-F9AC-4CA8-8533-EEB4A1D3E6D1}"/>
                </a:ext>
              </a:extLst>
            </p:cNvPr>
            <p:cNvPicPr>
              <a:picLocks noChangeAspect="1"/>
            </p:cNvPicPr>
            <p:nvPr/>
          </p:nvPicPr>
          <p:blipFill rotWithShape="1">
            <a:blip r:embed="rId4"/>
            <a:srcRect l="11372" t="88199" r="60436" b="6460"/>
            <a:stretch/>
          </p:blipFill>
          <p:spPr>
            <a:xfrm>
              <a:off x="-234588" y="6049827"/>
              <a:ext cx="2198451" cy="366266"/>
            </a:xfrm>
            <a:prstGeom prst="rect">
              <a:avLst/>
            </a:prstGeom>
          </p:spPr>
        </p:pic>
        <p:pic>
          <p:nvPicPr>
            <p:cNvPr id="19" name="Picture 18">
              <a:extLst>
                <a:ext uri="{FF2B5EF4-FFF2-40B4-BE49-F238E27FC236}">
                  <a16:creationId xmlns:a16="http://schemas.microsoft.com/office/drawing/2014/main" id="{BDCFB61D-5F6C-40BF-94AF-DA7D6881AE26}"/>
                </a:ext>
              </a:extLst>
            </p:cNvPr>
            <p:cNvPicPr>
              <a:picLocks noChangeAspect="1"/>
            </p:cNvPicPr>
            <p:nvPr/>
          </p:nvPicPr>
          <p:blipFill rotWithShape="1">
            <a:blip r:embed="rId5"/>
            <a:srcRect l="42562" t="18245" r="25900"/>
            <a:stretch/>
          </p:blipFill>
          <p:spPr>
            <a:xfrm>
              <a:off x="-64917" y="6358457"/>
              <a:ext cx="2461099" cy="343912"/>
            </a:xfrm>
            <a:prstGeom prst="rect">
              <a:avLst/>
            </a:prstGeom>
          </p:spPr>
        </p:pic>
        <p:pic>
          <p:nvPicPr>
            <p:cNvPr id="20" name="Picture 19">
              <a:extLst>
                <a:ext uri="{FF2B5EF4-FFF2-40B4-BE49-F238E27FC236}">
                  <a16:creationId xmlns:a16="http://schemas.microsoft.com/office/drawing/2014/main" id="{AF638820-7E00-4262-A674-18115565D13F}"/>
                </a:ext>
              </a:extLst>
            </p:cNvPr>
            <p:cNvPicPr>
              <a:picLocks noChangeAspect="1"/>
            </p:cNvPicPr>
            <p:nvPr/>
          </p:nvPicPr>
          <p:blipFill rotWithShape="1">
            <a:blip r:embed="rId5"/>
            <a:srcRect l="76012" t="28615"/>
            <a:stretch/>
          </p:blipFill>
          <p:spPr>
            <a:xfrm>
              <a:off x="-57282" y="6705267"/>
              <a:ext cx="1871940" cy="300285"/>
            </a:xfrm>
            <a:prstGeom prst="rect">
              <a:avLst/>
            </a:prstGeom>
          </p:spPr>
        </p:pic>
        <p:sp>
          <p:nvSpPr>
            <p:cNvPr id="21" name="TextBox 20">
              <a:extLst>
                <a:ext uri="{FF2B5EF4-FFF2-40B4-BE49-F238E27FC236}">
                  <a16:creationId xmlns:a16="http://schemas.microsoft.com/office/drawing/2014/main" id="{E56D9519-B608-4011-8634-D02E9425857E}"/>
                </a:ext>
              </a:extLst>
            </p:cNvPr>
            <p:cNvSpPr txBox="1"/>
            <p:nvPr/>
          </p:nvSpPr>
          <p:spPr>
            <a:xfrm>
              <a:off x="8897920" y="6732292"/>
              <a:ext cx="3032567" cy="276999"/>
            </a:xfrm>
            <a:prstGeom prst="rect">
              <a:avLst/>
            </a:prstGeom>
            <a:noFill/>
          </p:spPr>
          <p:txBody>
            <a:bodyPr wrap="square" rtlCol="0">
              <a:spAutoFit/>
            </a:bodyPr>
            <a:lstStyle/>
            <a:p>
              <a:r>
                <a:rPr lang="en-NZ" sz="1200" i="1" dirty="0">
                  <a:solidFill>
                    <a:srgbClr val="AF3C0F"/>
                  </a:solidFill>
                </a:rPr>
                <a:t>Feedback to Auckland Diocese by 22/4/2022</a:t>
              </a:r>
            </a:p>
          </p:txBody>
        </p:sp>
      </p:grpSp>
      <p:pic>
        <p:nvPicPr>
          <p:cNvPr id="3" name="Picture 2" descr="A picture containing sport, person, dancer, crowd&#10;&#10;Description automatically generated">
            <a:extLst>
              <a:ext uri="{FF2B5EF4-FFF2-40B4-BE49-F238E27FC236}">
                <a16:creationId xmlns:a16="http://schemas.microsoft.com/office/drawing/2014/main" id="{91A5A24D-E3B0-4F64-AAAB-914F102F22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1740" y="1092066"/>
            <a:ext cx="6370320" cy="4246880"/>
          </a:xfrm>
          <a:prstGeom prst="rect">
            <a:avLst/>
          </a:prstGeom>
        </p:spPr>
      </p:pic>
      <p:sp>
        <p:nvSpPr>
          <p:cNvPr id="23" name="TextBox 22">
            <a:extLst>
              <a:ext uri="{FF2B5EF4-FFF2-40B4-BE49-F238E27FC236}">
                <a16:creationId xmlns:a16="http://schemas.microsoft.com/office/drawing/2014/main" id="{B91F46E9-C644-4E32-AF2B-AD5C49E8D698}"/>
              </a:ext>
            </a:extLst>
          </p:cNvPr>
          <p:cNvSpPr txBox="1"/>
          <p:nvPr/>
        </p:nvSpPr>
        <p:spPr>
          <a:xfrm>
            <a:off x="4565329" y="892114"/>
            <a:ext cx="7552283" cy="1015663"/>
          </a:xfrm>
          <a:prstGeom prst="rect">
            <a:avLst/>
          </a:prstGeom>
          <a:noFill/>
        </p:spPr>
        <p:txBody>
          <a:bodyPr wrap="square">
            <a:spAutoFit/>
          </a:bodyPr>
          <a:lstStyle/>
          <a:p>
            <a:pPr algn="ctr"/>
            <a:r>
              <a:rPr lang="en-US" sz="6000" b="1" dirty="0">
                <a:solidFill>
                  <a:schemeClr val="accent1">
                    <a:lumMod val="20000"/>
                    <a:lumOff val="80000"/>
                  </a:schemeClr>
                </a:solidFill>
                <a:effectLst/>
                <a:latin typeface="Gabriola" panose="04040605051002020D02" pitchFamily="82" charset="0"/>
                <a:ea typeface="Calibri" panose="020F0502020204030204" pitchFamily="34" charset="0"/>
              </a:rPr>
              <a:t>- build community -</a:t>
            </a:r>
            <a:endParaRPr lang="en-NZ" sz="6000" b="1" dirty="0">
              <a:solidFill>
                <a:schemeClr val="accent1">
                  <a:lumMod val="20000"/>
                  <a:lumOff val="80000"/>
                </a:schemeClr>
              </a:solidFill>
              <a:latin typeface="Gabriola" panose="04040605051002020D02" pitchFamily="82" charset="0"/>
            </a:endParaRPr>
          </a:p>
        </p:txBody>
      </p:sp>
      <p:pic>
        <p:nvPicPr>
          <p:cNvPr id="25" name="Picture 2">
            <a:extLst>
              <a:ext uri="{FF2B5EF4-FFF2-40B4-BE49-F238E27FC236}">
                <a16:creationId xmlns:a16="http://schemas.microsoft.com/office/drawing/2014/main" id="{36102B99-7E38-439D-A277-D7EFDC2996E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827" y="-245239"/>
            <a:ext cx="1285127" cy="141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97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E3A70B4-53B8-4CF3-BC71-D7CBCBF8EC3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421420" y="1697277"/>
            <a:ext cx="3979860" cy="4377846"/>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76" name="Freeform: Shape 7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468C2CC5-EA17-48A8-9C2E-7D12F19847FB}"/>
              </a:ext>
            </a:extLst>
          </p:cNvPr>
          <p:cNvSpPr txBox="1"/>
          <p:nvPr/>
        </p:nvSpPr>
        <p:spPr>
          <a:xfrm>
            <a:off x="6879709" y="1512768"/>
            <a:ext cx="4680157" cy="4154984"/>
          </a:xfrm>
          <a:prstGeom prst="rect">
            <a:avLst/>
          </a:prstGeom>
          <a:noFill/>
        </p:spPr>
        <p:txBody>
          <a:bodyPr wrap="square">
            <a:spAutoFit/>
          </a:bodyPr>
          <a:lstStyle/>
          <a:p>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Reader</a:t>
            </a:r>
            <a:r>
              <a:rPr lang="en-US"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It is Advent, Week 3. Continue to celebrate Advent in your homes. Light an Advent candle (or three candles) on your wreath each day,– as you do so, invite Christ to be present in your day. Let’s journey towards Christmas with a sense of joy, preparing as we can with acts of kindness, by prayer and by fasting from excess. </a:t>
            </a:r>
            <a:endParaRPr lang="en-NZ"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8256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A9F6415-24B4-4364-9439-AC111BB5F3EF}"/>
              </a:ext>
            </a:extLst>
          </p:cNvPr>
          <p:cNvSpPr txBox="1"/>
          <p:nvPr/>
        </p:nvSpPr>
        <p:spPr>
          <a:xfrm>
            <a:off x="403157" y="586269"/>
            <a:ext cx="11200638" cy="5170646"/>
          </a:xfrm>
          <a:prstGeom prst="rect">
            <a:avLst/>
          </a:prstGeom>
          <a:noFill/>
        </p:spPr>
        <p:txBody>
          <a:bodyPr wrap="square">
            <a:spAutoFit/>
          </a:bodyPr>
          <a:lstStyle/>
          <a:p>
            <a:pPr algn="just"/>
            <a:endParaRPr lang="en-US" sz="2000" dirty="0">
              <a:solidFill>
                <a:srgbClr val="000000"/>
              </a:solidFill>
              <a:latin typeface="Corbel" panose="020B0503020204020204" pitchFamily="34" charset="0"/>
              <a:ea typeface="Calibri" panose="020F0502020204030204" pitchFamily="34" charset="0"/>
              <a:cs typeface="Cambria" panose="02040503050406030204" pitchFamily="18" charset="0"/>
            </a:endParaRPr>
          </a:p>
          <a:p>
            <a:pPr algn="just"/>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Reader</a:t>
            </a:r>
            <a:r>
              <a:rPr lang="en-US"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Thank you for your kindness. Thank you for your participation. </a:t>
            </a:r>
            <a:endParaRPr lang="en-NZ" sz="2400" dirty="0">
              <a:solidFill>
                <a:srgbClr val="000000"/>
              </a:solidFill>
              <a:effectLst/>
              <a:latin typeface="Times New Roman" panose="02020603050405020304" pitchFamily="18" charset="0"/>
              <a:ea typeface="Calibri" panose="020F0502020204030204" pitchFamily="34" charset="0"/>
            </a:endParaRPr>
          </a:p>
          <a:p>
            <a:pPr algn="just"/>
            <a:r>
              <a:rPr lang="en-NZ"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Kia tau te rangimārie ki a koutou – Peace be with you. </a:t>
            </a:r>
            <a:endParaRPr lang="en-NZ" sz="2400" dirty="0">
              <a:solidFill>
                <a:srgbClr val="000000"/>
              </a:solidFill>
              <a:effectLst/>
              <a:latin typeface="Times New Roman" panose="02020603050405020304" pitchFamily="18" charset="0"/>
              <a:ea typeface="Calibri" panose="020F0502020204030204" pitchFamily="34" charset="0"/>
            </a:endParaRPr>
          </a:p>
          <a:p>
            <a:pPr algn="just"/>
            <a:r>
              <a:rPr lang="en-US"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Let us go in peace, loving and serving God by </a:t>
            </a:r>
          </a:p>
          <a:p>
            <a:pPr algn="just"/>
            <a:r>
              <a:rPr lang="en-US"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caring for our planet and for one another.</a:t>
            </a:r>
            <a:endParaRPr lang="en-NZ" sz="2400" dirty="0">
              <a:solidFill>
                <a:srgbClr val="000000"/>
              </a:solidFill>
              <a:effectLst/>
              <a:latin typeface="Times New Roman" panose="02020603050405020304" pitchFamily="18" charset="0"/>
              <a:ea typeface="Calibri" panose="020F0502020204030204" pitchFamily="34" charset="0"/>
            </a:endParaRPr>
          </a:p>
          <a:p>
            <a:pPr algn="just"/>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All: </a:t>
            </a:r>
            <a:r>
              <a:rPr lang="en-US" sz="2400" b="1" dirty="0">
                <a:solidFill>
                  <a:srgbClr val="000000"/>
                </a:solidFill>
                <a:effectLst/>
                <a:latin typeface="Corbel" panose="020B0503020204020204" pitchFamily="34" charset="0"/>
                <a:ea typeface="Calibri" panose="020F0502020204030204" pitchFamily="34" charset="0"/>
                <a:cs typeface="Cambria" panose="02040503050406030204" pitchFamily="18" charset="0"/>
              </a:rPr>
              <a:t>Thanks be to God.</a:t>
            </a:r>
          </a:p>
          <a:p>
            <a:pPr algn="just"/>
            <a:endParaRPr lang="en-US" sz="2000" b="1" dirty="0">
              <a:solidFill>
                <a:srgbClr val="000000"/>
              </a:solidFill>
              <a:effectLst/>
              <a:latin typeface="Corbel" panose="020B0503020204020204" pitchFamily="34" charset="0"/>
              <a:ea typeface="Calibri" panose="020F0502020204030204" pitchFamily="34" charset="0"/>
            </a:endParaRPr>
          </a:p>
          <a:p>
            <a:pPr algn="just"/>
            <a:endParaRPr lang="en-US" sz="2000" b="1" dirty="0">
              <a:solidFill>
                <a:srgbClr val="000000"/>
              </a:solidFill>
              <a:latin typeface="Corbel" panose="020B0503020204020204" pitchFamily="34" charset="0"/>
              <a:ea typeface="Calibri" panose="020F0502020204030204" pitchFamily="34" charset="0"/>
            </a:endParaRPr>
          </a:p>
          <a:p>
            <a:pPr algn="just"/>
            <a:endParaRPr lang="en-US" sz="2000" b="1" dirty="0">
              <a:solidFill>
                <a:srgbClr val="000000"/>
              </a:solidFill>
              <a:effectLst/>
              <a:latin typeface="Corbel" panose="020B0503020204020204" pitchFamily="34" charset="0"/>
              <a:ea typeface="Calibri" panose="020F0502020204030204" pitchFamily="34" charset="0"/>
            </a:endParaRPr>
          </a:p>
          <a:p>
            <a:pPr algn="just"/>
            <a:endParaRPr lang="en-US" sz="2000" b="1" dirty="0">
              <a:solidFill>
                <a:srgbClr val="000000"/>
              </a:solidFill>
              <a:latin typeface="Corbel" panose="020B0503020204020204" pitchFamily="34" charset="0"/>
              <a:ea typeface="Calibri" panose="020F0502020204030204" pitchFamily="34" charset="0"/>
            </a:endParaRPr>
          </a:p>
          <a:p>
            <a:pPr algn="just"/>
            <a:endParaRPr lang="en-US" sz="2000" b="1" dirty="0">
              <a:solidFill>
                <a:srgbClr val="000000"/>
              </a:solidFill>
              <a:effectLst/>
              <a:latin typeface="Corbel" panose="020B0503020204020204" pitchFamily="34" charset="0"/>
              <a:ea typeface="Calibri" panose="020F0502020204030204" pitchFamily="34" charset="0"/>
            </a:endParaRPr>
          </a:p>
          <a:p>
            <a:pPr algn="just"/>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SONG:</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800" dirty="0">
              <a:solidFill>
                <a:srgbClr val="000000"/>
              </a:solidFill>
              <a:effectLst/>
              <a:latin typeface="Times New Roman" panose="02020603050405020304" pitchFamily="18" charset="0"/>
              <a:ea typeface="Calibri" panose="020F0502020204030204" pitchFamily="34" charset="0"/>
            </a:endParaRPr>
          </a:p>
          <a:p>
            <a:pPr algn="just"/>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Kids</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Joyful </a:t>
            </a:r>
            <a:r>
              <a:rPr lang="en-US" sz="1800" dirty="0" err="1">
                <a:solidFill>
                  <a:srgbClr val="AF3C0F"/>
                </a:solidFill>
                <a:effectLst/>
                <a:latin typeface="Corbel" panose="020B0503020204020204" pitchFamily="34" charset="0"/>
                <a:ea typeface="Calibri" panose="020F0502020204030204" pitchFamily="34" charset="0"/>
                <a:cs typeface="Cambria" panose="02040503050406030204" pitchFamily="18" charset="0"/>
              </a:rPr>
              <a:t>Joyful</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we Adore Thee		</a:t>
            </a:r>
            <a:r>
              <a:rPr lang="en-US" sz="1100"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3"/>
              </a:rPr>
              <a:t>https://www.youtube.com/watch?v=kX5zbJswRo8&amp;t=45s</a:t>
            </a:r>
            <a:endParaRPr lang="en-NZ" sz="1100" dirty="0">
              <a:solidFill>
                <a:srgbClr val="000000"/>
              </a:solidFill>
              <a:effectLst/>
              <a:latin typeface="Times New Roman" panose="02020603050405020304" pitchFamily="18" charset="0"/>
              <a:ea typeface="Calibri" panose="020F0502020204030204" pitchFamily="34" charset="0"/>
            </a:endParaRPr>
          </a:p>
          <a:p>
            <a:pPr algn="just"/>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Youth		</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Joyful </a:t>
            </a:r>
            <a:r>
              <a:rPr lang="en-US" sz="1800" dirty="0" err="1">
                <a:solidFill>
                  <a:srgbClr val="AF3C0F"/>
                </a:solidFill>
                <a:effectLst/>
                <a:latin typeface="Corbel" panose="020B0503020204020204" pitchFamily="34" charset="0"/>
                <a:ea typeface="Calibri" panose="020F0502020204030204" pitchFamily="34" charset="0"/>
                <a:cs typeface="Cambria" panose="02040503050406030204" pitchFamily="18" charset="0"/>
              </a:rPr>
              <a:t>Joyful</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we Adore Thee</a:t>
            </a:r>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1100" u="sng" dirty="0">
                <a:solidFill>
                  <a:srgbClr val="AF3C0F"/>
                </a:solidFill>
                <a:effectLst/>
                <a:latin typeface="Corbel" panose="020B0503020204020204" pitchFamily="34" charset="0"/>
                <a:ea typeface="Calibri" panose="020F0502020204030204" pitchFamily="34" charset="0"/>
                <a:cs typeface="Cambria" panose="02040503050406030204" pitchFamily="18" charset="0"/>
                <a:hlinkClick r:id="rId4"/>
              </a:rPr>
              <a:t>https://www.youtube.com/watch?v=iJOj9umiMjs</a:t>
            </a:r>
            <a:endParaRPr lang="en-NZ" sz="1100" dirty="0">
              <a:solidFill>
                <a:srgbClr val="000000"/>
              </a:solidFill>
              <a:effectLst/>
              <a:latin typeface="Times New Roman" panose="02020603050405020304" pitchFamily="18" charset="0"/>
              <a:ea typeface="Calibri" panose="020F0502020204030204" pitchFamily="34" charset="0"/>
            </a:endParaRPr>
          </a:p>
          <a:p>
            <a:pPr algn="just"/>
            <a:r>
              <a:rPr lang="en-US"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Adults</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Joyful </a:t>
            </a:r>
            <a:r>
              <a:rPr lang="en-US" sz="1800" dirty="0" err="1">
                <a:solidFill>
                  <a:srgbClr val="AF3C0F"/>
                </a:solidFill>
                <a:effectLst/>
                <a:latin typeface="Corbel" panose="020B0503020204020204" pitchFamily="34" charset="0"/>
                <a:ea typeface="Calibri" panose="020F0502020204030204" pitchFamily="34" charset="0"/>
                <a:cs typeface="Cambria" panose="02040503050406030204" pitchFamily="18" charset="0"/>
              </a:rPr>
              <a:t>Joyful</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we Adore Thee		</a:t>
            </a:r>
            <a:r>
              <a:rPr lang="en-US" sz="1100" u="sng" dirty="0">
                <a:solidFill>
                  <a:srgbClr val="AF3C0F"/>
                </a:solidFill>
                <a:effectLst/>
                <a:latin typeface="Corbel" panose="020B0503020204020204" pitchFamily="34" charset="0"/>
                <a:ea typeface="Calibri" panose="020F0502020204030204" pitchFamily="34" charset="0"/>
                <a:cs typeface="Cambria" panose="02040503050406030204" pitchFamily="18" charset="0"/>
                <a:hlinkClick r:id="rId5"/>
              </a:rPr>
              <a:t>https://www.youtube.com/watch?v=W0uoGU0YBxo</a:t>
            </a:r>
            <a:endParaRPr lang="en-NZ" sz="1100" dirty="0">
              <a:solidFill>
                <a:srgbClr val="000000"/>
              </a:solidFill>
              <a:effectLst/>
              <a:latin typeface="Times New Roman" panose="02020603050405020304" pitchFamily="18" charset="0"/>
              <a:ea typeface="Calibri" panose="020F0502020204030204" pitchFamily="34" charset="0"/>
            </a:endParaRPr>
          </a:p>
          <a:p>
            <a:pPr algn="just"/>
            <a:r>
              <a:rPr lang="en-NZ" sz="1800" dirty="0">
                <a:solidFill>
                  <a:srgbClr val="AF3C0F"/>
                </a:solidFill>
                <a:effectLst/>
                <a:latin typeface="Corbel" panose="020B0503020204020204" pitchFamily="34" charset="0"/>
                <a:ea typeface="Times New Roman" panose="02020603050405020304" pitchFamily="18" charset="0"/>
                <a:cs typeface="Cambria" panose="02040503050406030204" pitchFamily="18" charset="0"/>
              </a:rPr>
              <a:t>	 </a:t>
            </a:r>
            <a:r>
              <a:rPr lang="en-US"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800" dirty="0">
              <a:solidFill>
                <a:srgbClr val="000000"/>
              </a:solidFill>
              <a:effectLst/>
              <a:latin typeface="Times New Roman" panose="02020603050405020304" pitchFamily="18" charset="0"/>
              <a:ea typeface="Calibri" panose="020F0502020204030204" pitchFamily="34" charset="0"/>
            </a:endParaRPr>
          </a:p>
        </p:txBody>
      </p:sp>
      <p:grpSp>
        <p:nvGrpSpPr>
          <p:cNvPr id="12" name="Group 11">
            <a:extLst>
              <a:ext uri="{FF2B5EF4-FFF2-40B4-BE49-F238E27FC236}">
                <a16:creationId xmlns:a16="http://schemas.microsoft.com/office/drawing/2014/main" id="{DC392A0F-E22E-4E3D-801B-DEFFFBF4E96E}"/>
              </a:ext>
            </a:extLst>
          </p:cNvPr>
          <p:cNvGrpSpPr/>
          <p:nvPr/>
        </p:nvGrpSpPr>
        <p:grpSpPr>
          <a:xfrm>
            <a:off x="-234588" y="5819705"/>
            <a:ext cx="12426588" cy="1037405"/>
            <a:chOff x="-234588" y="6049827"/>
            <a:chExt cx="12426588" cy="1037405"/>
          </a:xfrm>
        </p:grpSpPr>
        <p:sp>
          <p:nvSpPr>
            <p:cNvPr id="13" name="Rectangle 12">
              <a:extLst>
                <a:ext uri="{FF2B5EF4-FFF2-40B4-BE49-F238E27FC236}">
                  <a16:creationId xmlns:a16="http://schemas.microsoft.com/office/drawing/2014/main" id="{872C82EB-3819-4B3E-A212-015EC3DF959A}"/>
                </a:ext>
              </a:extLst>
            </p:cNvPr>
            <p:cNvSpPr/>
            <p:nvPr/>
          </p:nvSpPr>
          <p:spPr>
            <a:xfrm>
              <a:off x="-1" y="6117324"/>
              <a:ext cx="12192001" cy="969908"/>
            </a:xfrm>
            <a:prstGeom prst="rect">
              <a:avLst/>
            </a:prstGeom>
            <a:solidFill>
              <a:srgbClr val="F9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2" name="Picture 2">
              <a:extLst>
                <a:ext uri="{FF2B5EF4-FFF2-40B4-BE49-F238E27FC236}">
                  <a16:creationId xmlns:a16="http://schemas.microsoft.com/office/drawing/2014/main" id="{1B3C60B2-965D-4AA3-B919-9B778AAF44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81" t="-3440" r="9690" b="21832"/>
            <a:stretch/>
          </p:blipFill>
          <p:spPr bwMode="auto">
            <a:xfrm>
              <a:off x="2428070" y="6117324"/>
              <a:ext cx="1129301" cy="8729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458D41A1-C482-43BE-A693-E7640043DE3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531" t="79300" r="4647" b="12351"/>
            <a:stretch/>
          </p:blipFill>
          <p:spPr bwMode="auto">
            <a:xfrm>
              <a:off x="3664377" y="6163941"/>
              <a:ext cx="8266110" cy="7420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7BE42277-844D-4182-A73B-9DE38A4ECA32}"/>
                </a:ext>
              </a:extLst>
            </p:cNvPr>
            <p:cNvPicPr>
              <a:picLocks noChangeAspect="1"/>
            </p:cNvPicPr>
            <p:nvPr/>
          </p:nvPicPr>
          <p:blipFill rotWithShape="1">
            <a:blip r:embed="rId7"/>
            <a:srcRect l="11372" t="88199" r="60436" b="6460"/>
            <a:stretch/>
          </p:blipFill>
          <p:spPr>
            <a:xfrm>
              <a:off x="-234588" y="6049827"/>
              <a:ext cx="2198451" cy="366266"/>
            </a:xfrm>
            <a:prstGeom prst="rect">
              <a:avLst/>
            </a:prstGeom>
          </p:spPr>
        </p:pic>
        <p:pic>
          <p:nvPicPr>
            <p:cNvPr id="25" name="Picture 24">
              <a:extLst>
                <a:ext uri="{FF2B5EF4-FFF2-40B4-BE49-F238E27FC236}">
                  <a16:creationId xmlns:a16="http://schemas.microsoft.com/office/drawing/2014/main" id="{68BDFD46-7B28-431B-8037-97414B4FA892}"/>
                </a:ext>
              </a:extLst>
            </p:cNvPr>
            <p:cNvPicPr>
              <a:picLocks noChangeAspect="1"/>
            </p:cNvPicPr>
            <p:nvPr/>
          </p:nvPicPr>
          <p:blipFill rotWithShape="1">
            <a:blip r:embed="rId8"/>
            <a:srcRect l="42562" t="18245" r="25900"/>
            <a:stretch/>
          </p:blipFill>
          <p:spPr>
            <a:xfrm>
              <a:off x="-64917" y="6358457"/>
              <a:ext cx="2461099" cy="343912"/>
            </a:xfrm>
            <a:prstGeom prst="rect">
              <a:avLst/>
            </a:prstGeom>
          </p:spPr>
        </p:pic>
        <p:pic>
          <p:nvPicPr>
            <p:cNvPr id="26" name="Picture 25">
              <a:extLst>
                <a:ext uri="{FF2B5EF4-FFF2-40B4-BE49-F238E27FC236}">
                  <a16:creationId xmlns:a16="http://schemas.microsoft.com/office/drawing/2014/main" id="{4183C50E-1F3A-4908-9BA0-519205A51825}"/>
                </a:ext>
              </a:extLst>
            </p:cNvPr>
            <p:cNvPicPr>
              <a:picLocks noChangeAspect="1"/>
            </p:cNvPicPr>
            <p:nvPr/>
          </p:nvPicPr>
          <p:blipFill rotWithShape="1">
            <a:blip r:embed="rId8"/>
            <a:srcRect l="76012" t="28615"/>
            <a:stretch/>
          </p:blipFill>
          <p:spPr>
            <a:xfrm>
              <a:off x="-57282" y="6705267"/>
              <a:ext cx="1871940" cy="300285"/>
            </a:xfrm>
            <a:prstGeom prst="rect">
              <a:avLst/>
            </a:prstGeom>
          </p:spPr>
        </p:pic>
        <p:sp>
          <p:nvSpPr>
            <p:cNvPr id="27" name="TextBox 26">
              <a:extLst>
                <a:ext uri="{FF2B5EF4-FFF2-40B4-BE49-F238E27FC236}">
                  <a16:creationId xmlns:a16="http://schemas.microsoft.com/office/drawing/2014/main" id="{24947322-C55B-46ED-BCFB-CC2E3CF58B36}"/>
                </a:ext>
              </a:extLst>
            </p:cNvPr>
            <p:cNvSpPr txBox="1"/>
            <p:nvPr/>
          </p:nvSpPr>
          <p:spPr>
            <a:xfrm>
              <a:off x="8897920" y="6732292"/>
              <a:ext cx="3032567" cy="276999"/>
            </a:xfrm>
            <a:prstGeom prst="rect">
              <a:avLst/>
            </a:prstGeom>
            <a:noFill/>
          </p:spPr>
          <p:txBody>
            <a:bodyPr wrap="square" rtlCol="0">
              <a:spAutoFit/>
            </a:bodyPr>
            <a:lstStyle/>
            <a:p>
              <a:r>
                <a:rPr lang="en-NZ" sz="1200" i="1" dirty="0">
                  <a:solidFill>
                    <a:srgbClr val="AF3C0F"/>
                  </a:solidFill>
                </a:rPr>
                <a:t>Feedback to Auckland Diocese by 22/4/2022</a:t>
              </a:r>
            </a:p>
          </p:txBody>
        </p:sp>
      </p:grpSp>
      <p:pic>
        <p:nvPicPr>
          <p:cNvPr id="14" name="Picture 2">
            <a:extLst>
              <a:ext uri="{FF2B5EF4-FFF2-40B4-BE49-F238E27FC236}">
                <a16:creationId xmlns:a16="http://schemas.microsoft.com/office/drawing/2014/main" id="{067E4D87-6958-414C-A229-94A27DBF78B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tretch>
            <a:fillRect/>
          </a:stretch>
        </p:blipFill>
        <p:spPr bwMode="auto">
          <a:xfrm>
            <a:off x="8206009" y="803197"/>
            <a:ext cx="3397786" cy="373756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98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9">
            <a:extLst>
              <a:ext uri="{FF2B5EF4-FFF2-40B4-BE49-F238E27FC236}">
                <a16:creationId xmlns:a16="http://schemas.microsoft.com/office/drawing/2014/main" id="{DE9C3874-7471-48E2-927E-10E0AAB3583A}"/>
              </a:ext>
            </a:extLst>
          </p:cNvPr>
          <p:cNvSpPr txBox="1"/>
          <p:nvPr/>
        </p:nvSpPr>
        <p:spPr>
          <a:xfrm>
            <a:off x="751002" y="669303"/>
            <a:ext cx="10689996" cy="5406576"/>
          </a:xfrm>
          <a:prstGeom prst="rect">
            <a:avLst/>
          </a:prstGeom>
          <a:solidFill>
            <a:srgbClr val="EEDD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spcAft>
                <a:spcPts val="1000"/>
              </a:spcAft>
            </a:pPr>
            <a:r>
              <a:rPr lang="en-NZ" sz="1100" i="1">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200">
              <a:solidFill>
                <a:srgbClr val="000000"/>
              </a:solidFill>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FAF6F079-8868-4C16-B474-B9288CCDB7D9}"/>
              </a:ext>
            </a:extLst>
          </p:cNvPr>
          <p:cNvSpPr txBox="1"/>
          <p:nvPr/>
        </p:nvSpPr>
        <p:spPr>
          <a:xfrm>
            <a:off x="1121795" y="782121"/>
            <a:ext cx="9907570" cy="5016758"/>
          </a:xfrm>
          <a:prstGeom prst="rect">
            <a:avLst/>
          </a:prstGeom>
          <a:noFill/>
        </p:spPr>
        <p:txBody>
          <a:bodyPr wrap="square">
            <a:spAutoFit/>
          </a:bodyPr>
          <a:lstStyle/>
          <a:p>
            <a:pPr algn="just"/>
            <a:r>
              <a:rPr lang="en-NZ" sz="32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Tips for making the most of Advent</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Let this Advent season speak to you and your family of joy and hope. </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Create a space to be together for a few minutes every day. </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Tip</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don’t make this a long or onerous time. You want family to enjoy coming and </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eager to come again.</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Prepare</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You could prepare an Advent prayer focus with some evergreen leaves and a candle. Purple candle if you can find one. If you want to add flowers, there is lots of lavender in flower at this time of year.</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Gather</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When you have gathered together, light a candle, and sign the cross.</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Listen</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Someone reads a reading from the day </a:t>
            </a:r>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OR</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even just a single verse, chosen beforehand. It doesn’t need to be long. </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Respond - </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Then give everyone a chance to respond. Accept whatever is offered. </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Bless</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Thank all for taking part and offer a blessing; it could be good to use words from the scripture you have heard; e.g. may you be filled with joy and may your love increase ever-more, through Christ we pray. Amen</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Finally</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a treat. You could open a day on the Advent calendar – and maybe find a treat there. Or follow-up with more family time: stories or a family game.</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Extra</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this is a helpful little video explaining Advent </a:t>
            </a:r>
            <a:r>
              <a:rPr lang="en-NZ" sz="1100" i="1"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2"/>
              </a:rPr>
              <a:t>https://www.youtube.com/watch?v=eC0FGQLBp7w</a:t>
            </a:r>
            <a:endParaRPr lang="en-NZ" sz="2000" dirty="0">
              <a:solidFill>
                <a:srgbClr val="000000"/>
              </a:solidFill>
              <a:effectLst/>
              <a:latin typeface="Times New Roman" panose="02020603050405020304" pitchFamily="18" charset="0"/>
              <a:ea typeface="Calibri" panose="020F0502020204030204" pitchFamily="34" charset="0"/>
            </a:endParaRPr>
          </a:p>
        </p:txBody>
      </p:sp>
      <p:pic>
        <p:nvPicPr>
          <p:cNvPr id="7" name="Picture 2">
            <a:extLst>
              <a:ext uri="{FF2B5EF4-FFF2-40B4-BE49-F238E27FC236}">
                <a16:creationId xmlns:a16="http://schemas.microsoft.com/office/drawing/2014/main" id="{2AE9EC3F-68DC-40F8-BD10-4FE35DDE5A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66548" y="447380"/>
            <a:ext cx="1809947" cy="199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8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CB3894-E861-40CF-A539-E0360055BEEF}"/>
              </a:ext>
            </a:extLst>
          </p:cNvPr>
          <p:cNvSpPr>
            <a:spLocks noChangeArrowheads="1"/>
          </p:cNvSpPr>
          <p:nvPr/>
        </p:nvSpPr>
        <p:spPr bwMode="auto">
          <a:xfrm>
            <a:off x="2005446" y="28159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7" name="Rectangle 6">
            <a:extLst>
              <a:ext uri="{FF2B5EF4-FFF2-40B4-BE49-F238E27FC236}">
                <a16:creationId xmlns:a16="http://schemas.microsoft.com/office/drawing/2014/main" id="{F936D047-F4C6-49DF-B3EF-5596EB82BB2E}"/>
              </a:ext>
            </a:extLst>
          </p:cNvPr>
          <p:cNvSpPr>
            <a:spLocks noChangeArrowheads="1"/>
          </p:cNvSpPr>
          <p:nvPr/>
        </p:nvSpPr>
        <p:spPr bwMode="auto">
          <a:xfrm>
            <a:off x="1775637" y="11782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sp>
        <p:nvSpPr>
          <p:cNvPr id="10" name="Rectangle 8">
            <a:extLst>
              <a:ext uri="{FF2B5EF4-FFF2-40B4-BE49-F238E27FC236}">
                <a16:creationId xmlns:a16="http://schemas.microsoft.com/office/drawing/2014/main" id="{BC0250E7-ACE5-4D03-AA52-FA5D2DD80721}"/>
              </a:ext>
            </a:extLst>
          </p:cNvPr>
          <p:cNvSpPr>
            <a:spLocks noChangeArrowheads="1"/>
          </p:cNvSpPr>
          <p:nvPr/>
        </p:nvSpPr>
        <p:spPr bwMode="auto">
          <a:xfrm>
            <a:off x="159680" y="3555387"/>
            <a:ext cx="1196109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NZ" sz="24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L</a:t>
            </a:r>
            <a:r>
              <a:rPr lang="en-NZ" sz="24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ink to Diocesan Synod</a:t>
            </a:r>
            <a:r>
              <a:rPr lang="en-NZ" sz="24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 information</a:t>
            </a:r>
            <a:endParaRPr lang="en-NZ" sz="24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endParaRPr lang="en-NZ" b="1"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r>
              <a:rPr lang="en-NZ" dirty="0">
                <a:effectLst/>
                <a:latin typeface="Corbel" panose="020B0503020204020204" pitchFamily="34" charset="0"/>
                <a:ea typeface="Calibri" panose="020F0502020204030204" pitchFamily="34" charset="0"/>
                <a:cs typeface="Times New Roman" panose="02020603050405020304" pitchFamily="18" charset="0"/>
              </a:rPr>
              <a:t>The Diocese of Auckland: for more information on what the Synod is </a:t>
            </a:r>
          </a:p>
          <a:p>
            <a:r>
              <a:rPr lang="en-NZ" dirty="0">
                <a:effectLst/>
                <a:latin typeface="Corbel" panose="020B0503020204020204" pitchFamily="34" charset="0"/>
                <a:ea typeface="Calibri" panose="020F0502020204030204" pitchFamily="34" charset="0"/>
                <a:cs typeface="Times New Roman" panose="02020603050405020304" pitchFamily="18" charset="0"/>
              </a:rPr>
              <a:t>and how to participate. </a:t>
            </a:r>
            <a:r>
              <a:rPr lang="en-NZ" sz="1200" dirty="0">
                <a:effectLst/>
                <a:latin typeface="Corbel" panose="020B0503020204020204" pitchFamily="34" charset="0"/>
                <a:ea typeface="Calibri" panose="020F0502020204030204" pitchFamily="34" charset="0"/>
                <a:cs typeface="Times New Roman" panose="02020603050405020304" pitchFamily="18" charset="0"/>
                <a:hlinkClick r:id="rId3"/>
              </a:rPr>
              <a:t>https://www.aucklandcatholic.org.nz/synod/</a:t>
            </a:r>
            <a:endParaRPr lang="en-NZ" sz="1200" dirty="0">
              <a:effectLst/>
              <a:latin typeface="Corbel" panose="020B0503020204020204" pitchFamily="34" charset="0"/>
              <a:ea typeface="Calibri" panose="020F0502020204030204" pitchFamily="34" charset="0"/>
              <a:cs typeface="Times New Roman" panose="02020603050405020304" pitchFamily="18" charset="0"/>
            </a:endParaRPr>
          </a:p>
          <a:p>
            <a:endParaRPr lang="en-NZ" sz="1800" dirty="0">
              <a:effectLst/>
              <a:latin typeface="Corbel" panose="020B0503020204020204" pitchFamily="34" charset="0"/>
              <a:ea typeface="Calibri" panose="020F0502020204030204" pitchFamily="34" charset="0"/>
              <a:cs typeface="Times New Roman" panose="02020603050405020304" pitchFamily="18" charset="0"/>
            </a:endParaRPr>
          </a:p>
          <a:p>
            <a:r>
              <a:rPr lang="en-NZ" sz="1800" dirty="0">
                <a:effectLst/>
                <a:latin typeface="Corbel" panose="020B0503020204020204" pitchFamily="34" charset="0"/>
                <a:ea typeface="Calibri" panose="020F0502020204030204" pitchFamily="34" charset="0"/>
                <a:cs typeface="Times New Roman" panose="02020603050405020304" pitchFamily="18" charset="0"/>
              </a:rPr>
              <a:t>Printable PDF, with Synod information </a:t>
            </a:r>
            <a:r>
              <a:rPr lang="en-NZ" sz="1200" u="sng" dirty="0">
                <a:solidFill>
                  <a:srgbClr val="0000FF"/>
                </a:solidFill>
                <a:effectLst/>
                <a:latin typeface="Corbel" panose="020B0503020204020204" pitchFamily="34" charset="0"/>
                <a:ea typeface="Calibri" panose="020F0502020204030204" pitchFamily="34" charset="0"/>
                <a:cs typeface="Times New Roman" panose="02020603050405020304" pitchFamily="18" charset="0"/>
                <a:hlinkClick r:id="rId4"/>
              </a:rPr>
              <a:t>https://www.aucklandcatholic.org.nz/wp-content/uploads/2021/10/SynodInformationBooklet.pdf</a:t>
            </a:r>
            <a:endParaRPr lang="en-NZ" sz="12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endParaRPr lang="en-NZ"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NZ" sz="2800" dirty="0">
              <a:solidFill>
                <a:srgbClr val="000000"/>
              </a:solidFill>
              <a:effectLst/>
              <a:latin typeface="Times New Roman" panose="02020603050405020304" pitchFamily="18" charset="0"/>
              <a:ea typeface="Calibri" panose="020F0502020204030204" pitchFamily="34" charset="0"/>
            </a:endParaRPr>
          </a:p>
        </p:txBody>
      </p:sp>
      <p:grpSp>
        <p:nvGrpSpPr>
          <p:cNvPr id="15" name="Group 14">
            <a:extLst>
              <a:ext uri="{FF2B5EF4-FFF2-40B4-BE49-F238E27FC236}">
                <a16:creationId xmlns:a16="http://schemas.microsoft.com/office/drawing/2014/main" id="{17B18A75-F02B-4A41-B543-D6A8217A1111}"/>
              </a:ext>
            </a:extLst>
          </p:cNvPr>
          <p:cNvGrpSpPr/>
          <p:nvPr/>
        </p:nvGrpSpPr>
        <p:grpSpPr>
          <a:xfrm>
            <a:off x="-234588" y="5797933"/>
            <a:ext cx="12426588" cy="1037405"/>
            <a:chOff x="-234588" y="6049827"/>
            <a:chExt cx="12426588" cy="1037405"/>
          </a:xfrm>
        </p:grpSpPr>
        <p:sp>
          <p:nvSpPr>
            <p:cNvPr id="16" name="Rectangle 15">
              <a:extLst>
                <a:ext uri="{FF2B5EF4-FFF2-40B4-BE49-F238E27FC236}">
                  <a16:creationId xmlns:a16="http://schemas.microsoft.com/office/drawing/2014/main" id="{EDC3E186-9103-4230-8A11-EF4F8488005B}"/>
                </a:ext>
              </a:extLst>
            </p:cNvPr>
            <p:cNvSpPr/>
            <p:nvPr/>
          </p:nvSpPr>
          <p:spPr>
            <a:xfrm>
              <a:off x="-1" y="6117324"/>
              <a:ext cx="12192001" cy="969908"/>
            </a:xfrm>
            <a:prstGeom prst="rect">
              <a:avLst/>
            </a:prstGeom>
            <a:solidFill>
              <a:srgbClr val="F9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2">
              <a:extLst>
                <a:ext uri="{FF2B5EF4-FFF2-40B4-BE49-F238E27FC236}">
                  <a16:creationId xmlns:a16="http://schemas.microsoft.com/office/drawing/2014/main" id="{B074A37B-2739-46C4-8F74-4EA1C77889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81" t="-3440" r="9690" b="21832"/>
            <a:stretch/>
          </p:blipFill>
          <p:spPr bwMode="auto">
            <a:xfrm>
              <a:off x="2428070" y="6117324"/>
              <a:ext cx="1129301" cy="8729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E0F58EB1-7017-4E1E-837B-B6396946F6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531" t="79300" r="4647" b="12351"/>
            <a:stretch/>
          </p:blipFill>
          <p:spPr bwMode="auto">
            <a:xfrm>
              <a:off x="3664377" y="6163941"/>
              <a:ext cx="8266110" cy="7420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25E4560-81D4-48E8-9237-35CC1C9E65D5}"/>
                </a:ext>
              </a:extLst>
            </p:cNvPr>
            <p:cNvPicPr>
              <a:picLocks noChangeAspect="1"/>
            </p:cNvPicPr>
            <p:nvPr/>
          </p:nvPicPr>
          <p:blipFill rotWithShape="1">
            <a:blip r:embed="rId6"/>
            <a:srcRect l="11372" t="88199" r="60436" b="6460"/>
            <a:stretch/>
          </p:blipFill>
          <p:spPr>
            <a:xfrm>
              <a:off x="-234588" y="6049827"/>
              <a:ext cx="2198451" cy="366266"/>
            </a:xfrm>
            <a:prstGeom prst="rect">
              <a:avLst/>
            </a:prstGeom>
          </p:spPr>
        </p:pic>
        <p:pic>
          <p:nvPicPr>
            <p:cNvPr id="20" name="Picture 19">
              <a:extLst>
                <a:ext uri="{FF2B5EF4-FFF2-40B4-BE49-F238E27FC236}">
                  <a16:creationId xmlns:a16="http://schemas.microsoft.com/office/drawing/2014/main" id="{90436FD8-0DBD-4A38-92F3-02264A18317B}"/>
                </a:ext>
              </a:extLst>
            </p:cNvPr>
            <p:cNvPicPr>
              <a:picLocks noChangeAspect="1"/>
            </p:cNvPicPr>
            <p:nvPr/>
          </p:nvPicPr>
          <p:blipFill rotWithShape="1">
            <a:blip r:embed="rId7"/>
            <a:srcRect l="42562" t="18245" r="25900"/>
            <a:stretch/>
          </p:blipFill>
          <p:spPr>
            <a:xfrm>
              <a:off x="-64917" y="6358457"/>
              <a:ext cx="2461099" cy="343912"/>
            </a:xfrm>
            <a:prstGeom prst="rect">
              <a:avLst/>
            </a:prstGeom>
          </p:spPr>
        </p:pic>
        <p:pic>
          <p:nvPicPr>
            <p:cNvPr id="21" name="Picture 20">
              <a:extLst>
                <a:ext uri="{FF2B5EF4-FFF2-40B4-BE49-F238E27FC236}">
                  <a16:creationId xmlns:a16="http://schemas.microsoft.com/office/drawing/2014/main" id="{0052ABE5-CFF5-4E2C-9F51-B52C1BC05074}"/>
                </a:ext>
              </a:extLst>
            </p:cNvPr>
            <p:cNvPicPr>
              <a:picLocks noChangeAspect="1"/>
            </p:cNvPicPr>
            <p:nvPr/>
          </p:nvPicPr>
          <p:blipFill rotWithShape="1">
            <a:blip r:embed="rId7"/>
            <a:srcRect l="76012" t="28615"/>
            <a:stretch/>
          </p:blipFill>
          <p:spPr>
            <a:xfrm>
              <a:off x="-57282" y="6705267"/>
              <a:ext cx="1871940" cy="300285"/>
            </a:xfrm>
            <a:prstGeom prst="rect">
              <a:avLst/>
            </a:prstGeom>
          </p:spPr>
        </p:pic>
        <p:sp>
          <p:nvSpPr>
            <p:cNvPr id="22" name="TextBox 21">
              <a:extLst>
                <a:ext uri="{FF2B5EF4-FFF2-40B4-BE49-F238E27FC236}">
                  <a16:creationId xmlns:a16="http://schemas.microsoft.com/office/drawing/2014/main" id="{37235469-4EE8-4CFB-8055-1FBAE4AA9BB3}"/>
                </a:ext>
              </a:extLst>
            </p:cNvPr>
            <p:cNvSpPr txBox="1"/>
            <p:nvPr/>
          </p:nvSpPr>
          <p:spPr>
            <a:xfrm>
              <a:off x="8897920" y="6732292"/>
              <a:ext cx="3032567" cy="276999"/>
            </a:xfrm>
            <a:prstGeom prst="rect">
              <a:avLst/>
            </a:prstGeom>
            <a:noFill/>
          </p:spPr>
          <p:txBody>
            <a:bodyPr wrap="square" rtlCol="0">
              <a:spAutoFit/>
            </a:bodyPr>
            <a:lstStyle/>
            <a:p>
              <a:r>
                <a:rPr lang="en-NZ" sz="1200" i="1" dirty="0">
                  <a:solidFill>
                    <a:srgbClr val="AF3C0F"/>
                  </a:solidFill>
                </a:rPr>
                <a:t>Feedback to Auckland Diocese by 22/4/2022</a:t>
              </a:r>
            </a:p>
          </p:txBody>
        </p:sp>
      </p:grpSp>
      <p:pic>
        <p:nvPicPr>
          <p:cNvPr id="9218" name="Picture 2">
            <a:extLst>
              <a:ext uri="{FF2B5EF4-FFF2-40B4-BE49-F238E27FC236}">
                <a16:creationId xmlns:a16="http://schemas.microsoft.com/office/drawing/2014/main" id="{101DADB0-00E1-49F7-BE2C-8B91DAD9475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26783" y="223642"/>
            <a:ext cx="1678663" cy="184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4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9">
            <a:extLst>
              <a:ext uri="{FF2B5EF4-FFF2-40B4-BE49-F238E27FC236}">
                <a16:creationId xmlns:a16="http://schemas.microsoft.com/office/drawing/2014/main" id="{DE9C3874-7471-48E2-927E-10E0AAB3583A}"/>
              </a:ext>
            </a:extLst>
          </p:cNvPr>
          <p:cNvSpPr txBox="1"/>
          <p:nvPr/>
        </p:nvSpPr>
        <p:spPr>
          <a:xfrm>
            <a:off x="751002" y="669303"/>
            <a:ext cx="10689996" cy="5406576"/>
          </a:xfrm>
          <a:prstGeom prst="rect">
            <a:avLst/>
          </a:prstGeom>
          <a:solidFill>
            <a:srgbClr val="EEDD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spcAft>
                <a:spcPts val="1000"/>
              </a:spcAft>
            </a:pPr>
            <a:r>
              <a:rPr lang="en-NZ" sz="1100" i="1">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200">
              <a:solidFill>
                <a:srgbClr val="000000"/>
              </a:solidFill>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FAF6F079-8868-4C16-B474-B9288CCDB7D9}"/>
              </a:ext>
            </a:extLst>
          </p:cNvPr>
          <p:cNvSpPr txBox="1"/>
          <p:nvPr/>
        </p:nvSpPr>
        <p:spPr>
          <a:xfrm>
            <a:off x="1121795" y="782121"/>
            <a:ext cx="9907570" cy="5016758"/>
          </a:xfrm>
          <a:prstGeom prst="rect">
            <a:avLst/>
          </a:prstGeom>
          <a:noFill/>
        </p:spPr>
        <p:txBody>
          <a:bodyPr wrap="square">
            <a:spAutoFit/>
          </a:bodyPr>
          <a:lstStyle/>
          <a:p>
            <a:pPr algn="just"/>
            <a:r>
              <a:rPr lang="en-NZ" sz="32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Tips for making the most of Advent</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Let this Advent season speak to you and your family of joy and hope. </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Create a space to be together for a few minutes every day. </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Tip</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don’t make this a long or onerous time. You want family to enjoy coming and </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eager to come again.</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Prepare</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You could prepare an Advent prayer focus with some evergreen leaves and a candle. Purple candle if you can find one. If you want to add flowers, there is lots of lavender in flower at this time of year.</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Gather</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When you have gathered together, light a candle, and sign the cross.</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Listen</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Someone reads a reading from the day </a:t>
            </a:r>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OR</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even just a single verse, chosen beforehand. It doesn’t need to be long. </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Respond - </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Then give everyone a chance to respond. Accept whatever is offered. </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Bless</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Thank all for taking part and offer a blessing; it could be good to use words from the scripture you have heard; e.g. may you be filled with joy and may your love increase ever-more, through Christ we pray. Amen</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Finally</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a treat. You could open a day on the Advent calendar – and maybe find a treat there. Or follow-up with more family time: stories or a family game.</a:t>
            </a:r>
            <a:endParaRPr lang="en-NZ" sz="2000" dirty="0">
              <a:solidFill>
                <a:srgbClr val="000000"/>
              </a:solidFill>
              <a:effectLst/>
              <a:latin typeface="Times New Roman" panose="02020603050405020304" pitchFamily="18" charset="0"/>
              <a:ea typeface="Calibri" panose="020F0502020204030204" pitchFamily="34" charset="0"/>
            </a:endParaRPr>
          </a:p>
          <a:p>
            <a:pPr algn="just"/>
            <a:r>
              <a:rPr lang="en-NZ" sz="1800" b="1"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Extra</a:t>
            </a:r>
            <a:r>
              <a:rPr lang="en-NZ"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this is a helpful little video explaining Advent </a:t>
            </a:r>
            <a:r>
              <a:rPr lang="en-NZ" sz="1100" i="1"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2"/>
              </a:rPr>
              <a:t>https://www.youtube.com/watch?v=eC0FGQLBp7w</a:t>
            </a:r>
            <a:endParaRPr lang="en-NZ" sz="2000" dirty="0">
              <a:solidFill>
                <a:srgbClr val="000000"/>
              </a:solidFill>
              <a:effectLst/>
              <a:latin typeface="Times New Roman" panose="02020603050405020304" pitchFamily="18" charset="0"/>
              <a:ea typeface="Calibri" panose="020F0502020204030204" pitchFamily="34" charset="0"/>
            </a:endParaRPr>
          </a:p>
        </p:txBody>
      </p:sp>
      <p:pic>
        <p:nvPicPr>
          <p:cNvPr id="2050" name="Picture 2">
            <a:extLst>
              <a:ext uri="{FF2B5EF4-FFF2-40B4-BE49-F238E27FC236}">
                <a16:creationId xmlns:a16="http://schemas.microsoft.com/office/drawing/2014/main" id="{0D74AD62-64B5-4989-95E6-9CB29627414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30182" y="299531"/>
            <a:ext cx="19050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47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B82C886-734A-4192-B1F9-36E510B66F36}"/>
              </a:ext>
            </a:extLst>
          </p:cNvPr>
          <p:cNvSpPr>
            <a:spLocks noGrp="1"/>
          </p:cNvSpPr>
          <p:nvPr>
            <p:ph type="subTitle" idx="1"/>
          </p:nvPr>
        </p:nvSpPr>
        <p:spPr>
          <a:xfrm>
            <a:off x="6600235" y="1006812"/>
            <a:ext cx="4805691" cy="838831"/>
          </a:xfrm>
        </p:spPr>
        <p:txBody>
          <a:bodyPr vert="horz" lIns="91440" tIns="45720" rIns="91440" bIns="45720" rtlCol="0" anchor="b">
            <a:noAutofit/>
          </a:bodyPr>
          <a:lstStyle/>
          <a:p>
            <a:pPr algn="l"/>
            <a:r>
              <a:rPr lang="en-US" sz="7200" kern="1200" dirty="0">
                <a:solidFill>
                  <a:schemeClr val="tx2"/>
                </a:solidFill>
                <a:latin typeface="+mn-lt"/>
                <a:ea typeface="+mn-ea"/>
                <a:cs typeface="+mn-cs"/>
              </a:rPr>
              <a:t>Welcome</a:t>
            </a:r>
          </a:p>
        </p:txBody>
      </p:sp>
      <p:pic>
        <p:nvPicPr>
          <p:cNvPr id="1026" name="Picture 2">
            <a:extLst>
              <a:ext uri="{FF2B5EF4-FFF2-40B4-BE49-F238E27FC236}">
                <a16:creationId xmlns:a16="http://schemas.microsoft.com/office/drawing/2014/main" id="{FE3A70B4-53B8-4CF3-BC71-D7CBCBF8EC3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421420" y="1697277"/>
            <a:ext cx="3979860" cy="4377846"/>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76" name="Freeform: Shape 7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468C2CC5-EA17-48A8-9C2E-7D12F19847FB}"/>
              </a:ext>
            </a:extLst>
          </p:cNvPr>
          <p:cNvSpPr txBox="1"/>
          <p:nvPr/>
        </p:nvSpPr>
        <p:spPr>
          <a:xfrm>
            <a:off x="6445558" y="5332928"/>
            <a:ext cx="4680157" cy="1350113"/>
          </a:xfrm>
          <a:prstGeom prst="rect">
            <a:avLst/>
          </a:prstGeom>
          <a:noFill/>
        </p:spPr>
        <p:txBody>
          <a:bodyPr wrap="square">
            <a:spAutoFit/>
          </a:bodyPr>
          <a:lstStyle/>
          <a:p>
            <a:pPr>
              <a:lnSpc>
                <a:spcPct val="115000"/>
              </a:lnSpc>
              <a:spcAft>
                <a:spcPts val="1000"/>
              </a:spcAft>
            </a:pPr>
            <a:r>
              <a:rPr lang="en-NZ"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Invitation to Everyone</a:t>
            </a:r>
            <a:r>
              <a:rPr lang="en-NZ" b="1" dirty="0">
                <a:solidFill>
                  <a:srgbClr val="AF3C0F"/>
                </a:solidFill>
                <a:latin typeface="Corbel" panose="020B0503020204020204" pitchFamily="34" charset="0"/>
                <a:ea typeface="Calibri" panose="020F0502020204030204" pitchFamily="34" charset="0"/>
                <a:cs typeface="Cambria" panose="02040503050406030204" pitchFamily="18" charset="0"/>
              </a:rPr>
              <a:t> - </a:t>
            </a:r>
            <a:r>
              <a:rPr lang="en-NZ"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Light the candle on your prayer focus. </a:t>
            </a:r>
          </a:p>
          <a:p>
            <a:r>
              <a:rPr lang="en-NZ" sz="16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(Do this deliberately as part of your prayer. Candles remind us of the presence of Christ the light.)</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57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92209C-F262-444C-930A-A791370A0E7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4" name="Rectangle 3">
            <a:extLst>
              <a:ext uri="{FF2B5EF4-FFF2-40B4-BE49-F238E27FC236}">
                <a16:creationId xmlns:a16="http://schemas.microsoft.com/office/drawing/2014/main" id="{003FFD6C-03D2-46AA-858A-B9C0D61777D3}"/>
              </a:ext>
            </a:extLst>
          </p:cNvPr>
          <p:cNvSpPr>
            <a:spLocks noChangeArrowheads="1"/>
          </p:cNvSpPr>
          <p:nvPr/>
        </p:nvSpPr>
        <p:spPr bwMode="auto">
          <a:xfrm>
            <a:off x="462987" y="615368"/>
            <a:ext cx="10772460" cy="51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2400" b="1" i="0" u="none" strike="noStrike" cap="none" normalizeH="0" baseline="0" dirty="0">
                <a:ln>
                  <a:noFill/>
                </a:ln>
                <a:solidFill>
                  <a:srgbClr val="AF3C0F"/>
                </a:solidFill>
                <a:effectLst/>
                <a:latin typeface="Corbel" panose="020B0503020204020204" pitchFamily="34" charset="0"/>
                <a:ea typeface="Calibri" panose="020F0502020204030204" pitchFamily="34" charset="0"/>
                <a:cs typeface="Cambria" panose="02040503050406030204" pitchFamily="18" charset="0"/>
              </a:rPr>
              <a:t>SIGN OF THE CROSS: </a:t>
            </a:r>
            <a:r>
              <a:rPr kumimoji="0" lang="en-NZ" altLang="en-US" sz="2400" b="1"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Cambria" panose="02040503050406030204" pitchFamily="18" charset="0"/>
              </a:rPr>
              <a:t>Ki te ingoa</a:t>
            </a:r>
            <a:r>
              <a:rPr kumimoji="0" lang="en-NZ" altLang="en-US" sz="2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mbria" panose="02040503050406030204" pitchFamily="18" charset="0"/>
              </a:rPr>
              <a:t>…</a:t>
            </a:r>
            <a:endParaRPr kumimoji="0" lang="en-NZ"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NZ" sz="2400" dirty="0">
              <a:solidFill>
                <a:srgbClr val="000000"/>
              </a:solidFill>
              <a:effectLst/>
              <a:latin typeface="Corbel" panose="020B0503020204020204" pitchFamily="34" charset="0"/>
              <a:ea typeface="Times New Roman" panose="02020603050405020304" pitchFamily="18" charset="0"/>
              <a:cs typeface="Tahoma" panose="020B0604030504040204" pitchFamily="34" charset="0"/>
            </a:endParaRPr>
          </a:p>
          <a:p>
            <a:pPr>
              <a:lnSpc>
                <a:spcPct val="115000"/>
              </a:lnSpc>
              <a:spcAft>
                <a:spcPts val="1000"/>
              </a:spcAft>
            </a:pPr>
            <a:r>
              <a:rPr lang="en-NZ" sz="2400" dirty="0">
                <a:solidFill>
                  <a:srgbClr val="000000"/>
                </a:solidFill>
                <a:effectLst/>
                <a:latin typeface="Corbel" panose="020B0503020204020204" pitchFamily="34" charset="0"/>
                <a:ea typeface="Times New Roman" panose="02020603050405020304" pitchFamily="18" charset="0"/>
                <a:cs typeface="Tahoma" panose="020B0604030504040204" pitchFamily="34" charset="0"/>
              </a:rPr>
              <a:t>Tēnā Koutou Katoa – Haere mai. Welcome everyone. This is the third Sunday of Advent,  Year C. Today has a special name because it is marked as a Sunday of joy – Gaudete Sunday. We are invited to be joyful because in our midst is the Holy one who rejoices and delights over each of us. What a great thought that is – God rejoices over us. Let’s sing.</a:t>
            </a:r>
            <a:endParaRPr lang="en-NZ" sz="24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NZ" sz="1800" b="1" dirty="0">
                <a:solidFill>
                  <a:srgbClr val="AF3C0F"/>
                </a:solidFill>
                <a:effectLst/>
                <a:latin typeface="Corbel" panose="020B0503020204020204" pitchFamily="34" charset="0"/>
                <a:ea typeface="Calibri" panose="020F0502020204030204" pitchFamily="34" charset="0"/>
              </a:rPr>
              <a:t> </a:t>
            </a:r>
            <a:endParaRPr lang="en-NZ" sz="1800" dirty="0">
              <a:effectLst/>
              <a:latin typeface="Times New Roman" panose="02020603050405020304" pitchFamily="18" charset="0"/>
              <a:ea typeface="Calibri" panose="020F0502020204030204" pitchFamily="34" charset="0"/>
            </a:endParaRPr>
          </a:p>
          <a:p>
            <a:r>
              <a:rPr lang="en-NZ" sz="1800" b="1" dirty="0">
                <a:solidFill>
                  <a:srgbClr val="AF3C0F"/>
                </a:solidFill>
                <a:effectLst/>
                <a:latin typeface="Corbel" panose="020B0503020204020204" pitchFamily="34" charset="0"/>
                <a:ea typeface="Calibri" panose="020F0502020204030204" pitchFamily="34" charset="0"/>
              </a:rPr>
              <a:t>Let’s sing </a:t>
            </a:r>
            <a:endParaRPr lang="en-NZ" sz="1800" dirty="0">
              <a:effectLst/>
              <a:latin typeface="Times New Roman" panose="02020603050405020304" pitchFamily="18" charset="0"/>
              <a:ea typeface="Calibri" panose="020F0502020204030204" pitchFamily="34" charset="0"/>
            </a:endParaRPr>
          </a:p>
          <a:p>
            <a:pPr>
              <a:lnSpc>
                <a:spcPct val="115000"/>
              </a:lnSpc>
              <a:spcAft>
                <a:spcPts val="1000"/>
              </a:spcAft>
            </a:pPr>
            <a:r>
              <a:rPr lang="en-NZ" sz="1800" b="1" dirty="0">
                <a:solidFill>
                  <a:srgbClr val="AF3C0F"/>
                </a:solidFill>
                <a:effectLst/>
                <a:latin typeface="Corbel" panose="020B0503020204020204" pitchFamily="34" charset="0"/>
                <a:ea typeface="Calibri" panose="020F0502020204030204" pitchFamily="34" charset="0"/>
                <a:sym typeface="Symbol" panose="05050102010706020507" pitchFamily="18" charset="2"/>
              </a:rPr>
              <a:t></a:t>
            </a:r>
            <a:r>
              <a:rPr lang="en-NZ" sz="1800" b="1" dirty="0">
                <a:solidFill>
                  <a:srgbClr val="AF3C0F"/>
                </a:solidFill>
                <a:effectLst/>
                <a:latin typeface="Corbel" panose="020B0503020204020204" pitchFamily="34" charset="0"/>
                <a:ea typeface="Calibri" panose="020F0502020204030204" pitchFamily="34" charset="0"/>
              </a:rPr>
              <a:t>  Kids 	Lord Jesus Come			</a:t>
            </a:r>
            <a:r>
              <a:rPr lang="en-NZ" sz="1100" u="sng" dirty="0">
                <a:solidFill>
                  <a:srgbClr val="000000"/>
                </a:solidFill>
                <a:effectLst/>
                <a:latin typeface="Corbel" panose="020B0503020204020204" pitchFamily="34" charset="0"/>
                <a:ea typeface="Calibri" panose="020F0502020204030204" pitchFamily="34" charset="0"/>
                <a:hlinkClick r:id="rId3"/>
              </a:rPr>
              <a:t>https://www.youtube.com/watch?v=3wFE0muUzw8</a:t>
            </a:r>
            <a:endParaRPr lang="en-NZ" sz="1100" dirty="0">
              <a:effectLst/>
              <a:latin typeface="Times New Roman" panose="02020603050405020304" pitchFamily="18" charset="0"/>
              <a:ea typeface="Calibri" panose="020F0502020204030204" pitchFamily="34" charset="0"/>
            </a:endParaRPr>
          </a:p>
          <a:p>
            <a:pPr>
              <a:lnSpc>
                <a:spcPct val="115000"/>
              </a:lnSpc>
              <a:spcAft>
                <a:spcPts val="1000"/>
              </a:spcAft>
            </a:pPr>
            <a:r>
              <a:rPr lang="en-NZ" sz="1800" b="1" dirty="0">
                <a:solidFill>
                  <a:srgbClr val="AF3C0F"/>
                </a:solidFill>
                <a:effectLst/>
                <a:latin typeface="Corbel" panose="020B0503020204020204" pitchFamily="34" charset="0"/>
                <a:ea typeface="Calibri" panose="020F0502020204030204" pitchFamily="34" charset="0"/>
                <a:sym typeface="Symbol" panose="05050102010706020507" pitchFamily="18" charset="2"/>
              </a:rPr>
              <a:t></a:t>
            </a:r>
            <a:r>
              <a:rPr lang="en-NZ" sz="1800" dirty="0">
                <a:solidFill>
                  <a:srgbClr val="000000"/>
                </a:solidFill>
                <a:effectLst/>
                <a:latin typeface="Times New Roman" panose="02020603050405020304" pitchFamily="18" charset="0"/>
                <a:ea typeface="Calibri" panose="020F0502020204030204" pitchFamily="34" charset="0"/>
              </a:rPr>
              <a:t> </a:t>
            </a:r>
            <a:r>
              <a:rPr lang="en-NZ"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Youth </a:t>
            </a:r>
            <a:r>
              <a:rPr lang="en-NZ"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O come o Come Emmanuel		</a:t>
            </a:r>
            <a:r>
              <a:rPr lang="en-NZ" sz="1100"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4"/>
              </a:rPr>
              <a:t>https://www.youtube.com/watch?v=UH7asSGxAxA</a:t>
            </a:r>
            <a:endParaRPr lang="en-NZ" sz="1100" dirty="0">
              <a:effectLst/>
              <a:latin typeface="Times New Roman" panose="02020603050405020304" pitchFamily="18" charset="0"/>
              <a:ea typeface="Calibri" panose="020F0502020204030204" pitchFamily="34" charset="0"/>
            </a:endParaRPr>
          </a:p>
          <a:p>
            <a:pPr>
              <a:lnSpc>
                <a:spcPct val="115000"/>
              </a:lnSpc>
              <a:spcAft>
                <a:spcPts val="1000"/>
              </a:spcAft>
            </a:pPr>
            <a:r>
              <a:rPr lang="en-NZ" sz="1800" b="1" dirty="0">
                <a:solidFill>
                  <a:srgbClr val="AF3C0F"/>
                </a:solidFill>
                <a:effectLst/>
                <a:latin typeface="Corbel" panose="020B0503020204020204" pitchFamily="34" charset="0"/>
                <a:ea typeface="Calibri" panose="020F0502020204030204" pitchFamily="34" charset="0"/>
                <a:sym typeface="Symbol" panose="05050102010706020507" pitchFamily="18" charset="2"/>
              </a:rPr>
              <a:t></a:t>
            </a:r>
            <a:r>
              <a:rPr lang="en-NZ" sz="1800" dirty="0">
                <a:solidFill>
                  <a:srgbClr val="000000"/>
                </a:solidFill>
                <a:effectLst/>
                <a:latin typeface="Times New Roman" panose="02020603050405020304" pitchFamily="18" charset="0"/>
                <a:ea typeface="Calibri" panose="020F0502020204030204" pitchFamily="34" charset="0"/>
              </a:rPr>
              <a:t> </a:t>
            </a:r>
            <a:r>
              <a:rPr lang="en-NZ"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Adults</a:t>
            </a:r>
            <a:r>
              <a:rPr lang="en-NZ" sz="18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O Come o come Emmanuel		</a:t>
            </a:r>
            <a:r>
              <a:rPr lang="en-NZ" sz="1100" u="sng" dirty="0">
                <a:solidFill>
                  <a:srgbClr val="AF3C0F"/>
                </a:solidFill>
                <a:effectLst/>
                <a:latin typeface="Corbel" panose="020B0503020204020204" pitchFamily="34" charset="0"/>
                <a:ea typeface="Calibri" panose="020F0502020204030204" pitchFamily="34" charset="0"/>
                <a:cs typeface="Cambria" panose="02040503050406030204" pitchFamily="18" charset="0"/>
                <a:hlinkClick r:id="rId5"/>
              </a:rPr>
              <a:t>https://www.youtube.com/watch?v=7xtpJ4Q_Q-4</a:t>
            </a:r>
            <a:endParaRPr lang="en-NZ" sz="1100" dirty="0">
              <a:effectLst/>
              <a:latin typeface="Times New Roman" panose="02020603050405020304" pitchFamily="18" charset="0"/>
              <a:ea typeface="Calibri" panose="020F0502020204030204" pitchFamily="34" charset="0"/>
            </a:endParaRPr>
          </a:p>
        </p:txBody>
      </p:sp>
      <p:grpSp>
        <p:nvGrpSpPr>
          <p:cNvPr id="6" name="Group 5">
            <a:extLst>
              <a:ext uri="{FF2B5EF4-FFF2-40B4-BE49-F238E27FC236}">
                <a16:creationId xmlns:a16="http://schemas.microsoft.com/office/drawing/2014/main" id="{C5F595AA-FA06-45B9-818F-93F6C59C2C1C}"/>
              </a:ext>
            </a:extLst>
          </p:cNvPr>
          <p:cNvGrpSpPr/>
          <p:nvPr/>
        </p:nvGrpSpPr>
        <p:grpSpPr>
          <a:xfrm>
            <a:off x="-234588" y="5841477"/>
            <a:ext cx="12426588" cy="1037405"/>
            <a:chOff x="-234588" y="6049827"/>
            <a:chExt cx="12426588" cy="1037405"/>
          </a:xfrm>
        </p:grpSpPr>
        <p:sp>
          <p:nvSpPr>
            <p:cNvPr id="7" name="Rectangle 6">
              <a:extLst>
                <a:ext uri="{FF2B5EF4-FFF2-40B4-BE49-F238E27FC236}">
                  <a16:creationId xmlns:a16="http://schemas.microsoft.com/office/drawing/2014/main" id="{3FD0846A-1726-47EC-9BB3-96ABE0506E7C}"/>
                </a:ext>
              </a:extLst>
            </p:cNvPr>
            <p:cNvSpPr/>
            <p:nvPr/>
          </p:nvSpPr>
          <p:spPr>
            <a:xfrm>
              <a:off x="-1" y="6117324"/>
              <a:ext cx="12192001" cy="969908"/>
            </a:xfrm>
            <a:prstGeom prst="rect">
              <a:avLst/>
            </a:prstGeom>
            <a:solidFill>
              <a:srgbClr val="F9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a:extLst>
                <a:ext uri="{FF2B5EF4-FFF2-40B4-BE49-F238E27FC236}">
                  <a16:creationId xmlns:a16="http://schemas.microsoft.com/office/drawing/2014/main" id="{06698E1C-9A2E-4220-B73B-4BA74EE3AE6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81" t="-3440" r="9690" b="21832"/>
            <a:stretch/>
          </p:blipFill>
          <p:spPr bwMode="auto">
            <a:xfrm>
              <a:off x="2428070" y="6117324"/>
              <a:ext cx="1129301" cy="8729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26390378-C0D3-4869-A45A-BAD097B6DC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531" t="79300" r="4647" b="12351"/>
            <a:stretch/>
          </p:blipFill>
          <p:spPr bwMode="auto">
            <a:xfrm>
              <a:off x="3664377" y="6163941"/>
              <a:ext cx="8266110" cy="7420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0339080-F36E-4DB8-8936-016C05438ED4}"/>
                </a:ext>
              </a:extLst>
            </p:cNvPr>
            <p:cNvPicPr>
              <a:picLocks noChangeAspect="1"/>
            </p:cNvPicPr>
            <p:nvPr/>
          </p:nvPicPr>
          <p:blipFill rotWithShape="1">
            <a:blip r:embed="rId7"/>
            <a:srcRect l="11372" t="88199" r="60436" b="6460"/>
            <a:stretch/>
          </p:blipFill>
          <p:spPr>
            <a:xfrm>
              <a:off x="-234588" y="6049827"/>
              <a:ext cx="2198451" cy="366266"/>
            </a:xfrm>
            <a:prstGeom prst="rect">
              <a:avLst/>
            </a:prstGeom>
          </p:spPr>
        </p:pic>
        <p:pic>
          <p:nvPicPr>
            <p:cNvPr id="15" name="Picture 14">
              <a:extLst>
                <a:ext uri="{FF2B5EF4-FFF2-40B4-BE49-F238E27FC236}">
                  <a16:creationId xmlns:a16="http://schemas.microsoft.com/office/drawing/2014/main" id="{97EE62FB-2656-4785-8E3A-C58C7BAD200F}"/>
                </a:ext>
              </a:extLst>
            </p:cNvPr>
            <p:cNvPicPr>
              <a:picLocks noChangeAspect="1"/>
            </p:cNvPicPr>
            <p:nvPr/>
          </p:nvPicPr>
          <p:blipFill rotWithShape="1">
            <a:blip r:embed="rId8"/>
            <a:srcRect l="42562" t="18245" r="25900"/>
            <a:stretch/>
          </p:blipFill>
          <p:spPr>
            <a:xfrm>
              <a:off x="-64917" y="6358457"/>
              <a:ext cx="2461099" cy="343912"/>
            </a:xfrm>
            <a:prstGeom prst="rect">
              <a:avLst/>
            </a:prstGeom>
          </p:spPr>
        </p:pic>
        <p:pic>
          <p:nvPicPr>
            <p:cNvPr id="16" name="Picture 15">
              <a:extLst>
                <a:ext uri="{FF2B5EF4-FFF2-40B4-BE49-F238E27FC236}">
                  <a16:creationId xmlns:a16="http://schemas.microsoft.com/office/drawing/2014/main" id="{00F19CFE-C84F-4FFD-B09C-02132B4C8BEF}"/>
                </a:ext>
              </a:extLst>
            </p:cNvPr>
            <p:cNvPicPr>
              <a:picLocks noChangeAspect="1"/>
            </p:cNvPicPr>
            <p:nvPr/>
          </p:nvPicPr>
          <p:blipFill rotWithShape="1">
            <a:blip r:embed="rId8"/>
            <a:srcRect l="76012" t="28615"/>
            <a:stretch/>
          </p:blipFill>
          <p:spPr>
            <a:xfrm>
              <a:off x="-57282" y="6705267"/>
              <a:ext cx="1871940" cy="300285"/>
            </a:xfrm>
            <a:prstGeom prst="rect">
              <a:avLst/>
            </a:prstGeom>
          </p:spPr>
        </p:pic>
        <p:sp>
          <p:nvSpPr>
            <p:cNvPr id="5" name="TextBox 4">
              <a:extLst>
                <a:ext uri="{FF2B5EF4-FFF2-40B4-BE49-F238E27FC236}">
                  <a16:creationId xmlns:a16="http://schemas.microsoft.com/office/drawing/2014/main" id="{6B6FA6EA-6EFD-4B1F-A064-80D023D760E4}"/>
                </a:ext>
              </a:extLst>
            </p:cNvPr>
            <p:cNvSpPr txBox="1"/>
            <p:nvPr/>
          </p:nvSpPr>
          <p:spPr>
            <a:xfrm>
              <a:off x="8897920" y="6732292"/>
              <a:ext cx="3032567" cy="276999"/>
            </a:xfrm>
            <a:prstGeom prst="rect">
              <a:avLst/>
            </a:prstGeom>
            <a:noFill/>
          </p:spPr>
          <p:txBody>
            <a:bodyPr wrap="square" rtlCol="0">
              <a:spAutoFit/>
            </a:bodyPr>
            <a:lstStyle/>
            <a:p>
              <a:r>
                <a:rPr lang="en-NZ" sz="1200" i="1" dirty="0">
                  <a:solidFill>
                    <a:srgbClr val="AF3C0F"/>
                  </a:solidFill>
                </a:rPr>
                <a:t>Feedback to Auckland Diocese by 22/4/2022</a:t>
              </a:r>
            </a:p>
          </p:txBody>
        </p:sp>
      </p:grpSp>
    </p:spTree>
    <p:extLst>
      <p:ext uri="{BB962C8B-B14F-4D97-AF65-F5344CB8AC3E}">
        <p14:creationId xmlns:p14="http://schemas.microsoft.com/office/powerpoint/2010/main" val="6765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C5B5FB-6AC8-4079-AEBB-7DB152A12C54}"/>
              </a:ext>
            </a:extLst>
          </p:cNvPr>
          <p:cNvSpPr txBox="1"/>
          <p:nvPr/>
        </p:nvSpPr>
        <p:spPr>
          <a:xfrm>
            <a:off x="857249" y="409037"/>
            <a:ext cx="10477499" cy="3785652"/>
          </a:xfrm>
          <a:prstGeom prst="rect">
            <a:avLst/>
          </a:prstGeom>
          <a:noFill/>
        </p:spPr>
        <p:txBody>
          <a:bodyPr wrap="square">
            <a:spAutoFit/>
          </a:bodyPr>
          <a:lstStyle/>
          <a:p>
            <a:r>
              <a:rPr lang="en-NZ"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READER: READER: </a:t>
            </a:r>
            <a:r>
              <a:rPr lang="en-NZ" sz="2400" dirty="0">
                <a:effectLst/>
                <a:latin typeface="Corbel" panose="020B0503020204020204" pitchFamily="34" charset="0"/>
                <a:ea typeface="Calibri" panose="020F0502020204030204" pitchFamily="34" charset="0"/>
                <a:cs typeface="Times New Roman" panose="02020603050405020304" pitchFamily="18" charset="0"/>
              </a:rPr>
              <a:t>E te Atua, God with us, by your grace, may we share what we have, be always grateful so we are not tempted to complain and may we seek to do what is right.</a:t>
            </a:r>
            <a:endParaRPr lang="en-NZ" sz="2400" dirty="0">
              <a:effectLst/>
              <a:latin typeface="Calibri" panose="020F0502020204030204" pitchFamily="34" charset="0"/>
              <a:ea typeface="Calibri" panose="020F0502020204030204" pitchFamily="34" charset="0"/>
              <a:cs typeface="Times New Roman" panose="02020603050405020304" pitchFamily="18" charset="0"/>
            </a:endParaRPr>
          </a:p>
          <a:p>
            <a:r>
              <a:rPr lang="en-NZ" sz="2400" dirty="0">
                <a:effectLst/>
                <a:latin typeface="Corbel" panose="020B0503020204020204" pitchFamily="34" charset="0"/>
                <a:ea typeface="Calibri" panose="020F0502020204030204" pitchFamily="34" charset="0"/>
                <a:cs typeface="Times New Roman" panose="02020603050405020304" pitchFamily="18" charset="0"/>
              </a:rPr>
              <a:t> </a:t>
            </a:r>
          </a:p>
          <a:p>
            <a:endParaRPr lang="en-NZ" sz="2400" dirty="0">
              <a:effectLst/>
              <a:latin typeface="Calibri" panose="020F0502020204030204" pitchFamily="34" charset="0"/>
              <a:ea typeface="Calibri" panose="020F0502020204030204" pitchFamily="34" charset="0"/>
              <a:cs typeface="Times New Roman" panose="02020603050405020304" pitchFamily="18" charset="0"/>
            </a:endParaRPr>
          </a:p>
          <a:p>
            <a:r>
              <a:rPr lang="en-NZ" sz="2400" dirty="0">
                <a:effectLst/>
                <a:latin typeface="Corbel" panose="020B0503020204020204" pitchFamily="34" charset="0"/>
                <a:ea typeface="Times New Roman" panose="02020603050405020304" pitchFamily="18" charset="0"/>
                <a:cs typeface="Cambria" panose="02040503050406030204" pitchFamily="18" charset="0"/>
              </a:rPr>
              <a:t>You call a people to yourself		Lord have mercy	</a:t>
            </a:r>
            <a:r>
              <a:rPr lang="en-NZ" sz="2400" b="1" dirty="0">
                <a:solidFill>
                  <a:srgbClr val="AF3C0F"/>
                </a:solidFill>
                <a:effectLst/>
                <a:latin typeface="Corbel" panose="020B0503020204020204" pitchFamily="34" charset="0"/>
                <a:ea typeface="Times New Roman" panose="02020603050405020304" pitchFamily="18" charset="0"/>
                <a:cs typeface="Cambria" panose="02040503050406030204" pitchFamily="18" charset="0"/>
              </a:rPr>
              <a:t>(All)</a:t>
            </a:r>
            <a:r>
              <a:rPr lang="en-NZ" sz="2400" dirty="0">
                <a:solidFill>
                  <a:srgbClr val="AF3C0F"/>
                </a:solidFill>
                <a:effectLst/>
                <a:latin typeface="Corbel" panose="020B0503020204020204" pitchFamily="34" charset="0"/>
                <a:ea typeface="Times New Roman" panose="02020603050405020304" pitchFamily="18" charset="0"/>
                <a:cs typeface="Cambria" panose="02040503050406030204" pitchFamily="18" charset="0"/>
              </a:rPr>
              <a:t> </a:t>
            </a:r>
            <a:r>
              <a:rPr lang="en-NZ" sz="2400" dirty="0">
                <a:effectLst/>
                <a:latin typeface="Corbel" panose="020B0503020204020204" pitchFamily="34" charset="0"/>
                <a:ea typeface="Times New Roman" panose="02020603050405020304" pitchFamily="18" charset="0"/>
                <a:cs typeface="Cambria" panose="02040503050406030204" pitchFamily="18" charset="0"/>
              </a:rPr>
              <a:t>Lord have mercy</a:t>
            </a:r>
            <a:endParaRPr lang="en-NZ" sz="2400" dirty="0">
              <a:effectLst/>
              <a:latin typeface="Times New Roman" panose="02020603050405020304" pitchFamily="18" charset="0"/>
              <a:ea typeface="Times New Roman" panose="02020603050405020304" pitchFamily="18" charset="0"/>
            </a:endParaRPr>
          </a:p>
          <a:p>
            <a:pPr algn="just"/>
            <a:r>
              <a:rPr lang="en-NZ"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You turn enemies away		</a:t>
            </a:r>
            <a:r>
              <a:rPr lang="en-US"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Christ have mercy	</a:t>
            </a:r>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(All)</a:t>
            </a:r>
            <a:r>
              <a:rPr lang="en-US"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Christ have mercy</a:t>
            </a:r>
            <a:endParaRPr lang="en-NZ" sz="2400" dirty="0">
              <a:solidFill>
                <a:srgbClr val="000000"/>
              </a:solidFill>
              <a:effectLst/>
              <a:latin typeface="Times New Roman" panose="02020603050405020304" pitchFamily="18" charset="0"/>
              <a:ea typeface="Calibri" panose="020F0502020204030204" pitchFamily="34" charset="0"/>
            </a:endParaRPr>
          </a:p>
          <a:p>
            <a:pPr algn="just"/>
            <a:r>
              <a:rPr lang="en-NZ"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You lift up the broken-hearted	</a:t>
            </a:r>
            <a:r>
              <a:rPr lang="en-US"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Lord have mercy	</a:t>
            </a:r>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(All)</a:t>
            </a:r>
            <a:r>
              <a:rPr lang="en-US" sz="24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Lord have mercy</a:t>
            </a:r>
            <a:endParaRPr lang="en-NZ" sz="2400" dirty="0">
              <a:solidFill>
                <a:srgbClr val="000000"/>
              </a:solidFill>
              <a:effectLst/>
              <a:latin typeface="Times New Roman" panose="02020603050405020304" pitchFamily="18" charset="0"/>
              <a:ea typeface="Calibri" panose="020F0502020204030204" pitchFamily="34" charset="0"/>
            </a:endParaRPr>
          </a:p>
          <a:p>
            <a:endParaRPr lang="en-NZ" sz="2400" dirty="0">
              <a:solidFill>
                <a:srgbClr val="000000"/>
              </a:solidFill>
              <a:effectLst/>
              <a:latin typeface="Times New Roman" panose="02020603050405020304" pitchFamily="18" charset="0"/>
              <a:ea typeface="Calibri" panose="020F0502020204030204" pitchFamily="34" charset="0"/>
            </a:endParaRPr>
          </a:p>
          <a:p>
            <a:pPr algn="just"/>
            <a:r>
              <a:rPr lang="en-US" sz="2400" b="1" dirty="0">
                <a:solidFill>
                  <a:srgbClr val="000000"/>
                </a:solidFill>
                <a:effectLst/>
                <a:latin typeface="Corbel" panose="020B0503020204020204" pitchFamily="34" charset="0"/>
                <a:ea typeface="Calibri" panose="020F0502020204030204" pitchFamily="34" charset="0"/>
                <a:cs typeface="Cambria" panose="02040503050406030204" pitchFamily="18" charset="0"/>
              </a:rPr>
              <a:t> </a:t>
            </a:r>
            <a:r>
              <a:rPr lang="en-US" sz="2400" dirty="0">
                <a:solidFill>
                  <a:srgbClr val="000000"/>
                </a:solidFill>
                <a:latin typeface="Corbel" panose="020B0503020204020204" pitchFamily="34" charset="0"/>
                <a:ea typeface="Calibri" panose="020F0502020204030204" pitchFamily="34" charset="0"/>
              </a:rPr>
              <a:t>Gloria </a:t>
            </a:r>
            <a:r>
              <a:rPr lang="en-US" sz="2000" i="1" dirty="0">
                <a:solidFill>
                  <a:srgbClr val="000000"/>
                </a:solidFill>
                <a:latin typeface="Corbel" panose="020B0503020204020204" pitchFamily="34" charset="0"/>
                <a:ea typeface="Calibri" panose="020F0502020204030204" pitchFamily="34" charset="0"/>
              </a:rPr>
              <a:t>(optional) </a:t>
            </a:r>
            <a:r>
              <a:rPr lang="en-US" sz="2400" dirty="0">
                <a:solidFill>
                  <a:srgbClr val="000000"/>
                </a:solidFill>
                <a:latin typeface="Corbel" panose="020B0503020204020204" pitchFamily="34" charset="0"/>
                <a:ea typeface="Calibri" panose="020F0502020204030204" pitchFamily="34" charset="0"/>
              </a:rPr>
              <a:t>– Mass of Joy and Peace </a:t>
            </a:r>
            <a:r>
              <a:rPr lang="en-US" sz="1200" dirty="0">
                <a:solidFill>
                  <a:srgbClr val="000000"/>
                </a:solidFill>
                <a:latin typeface="Corbel" panose="020B0503020204020204" pitchFamily="34" charset="0"/>
                <a:ea typeface="Calibri" panose="020F0502020204030204" pitchFamily="34" charset="0"/>
                <a:hlinkClick r:id="rId2"/>
              </a:rPr>
              <a:t>https://www.youtube.com/watch?v=8qjesHLjkio</a:t>
            </a:r>
            <a:r>
              <a:rPr lang="en-US" sz="1200" dirty="0">
                <a:solidFill>
                  <a:srgbClr val="000000"/>
                </a:solidFill>
                <a:latin typeface="Corbel" panose="020B0503020204020204" pitchFamily="34" charset="0"/>
                <a:ea typeface="Calibri" panose="020F0502020204030204" pitchFamily="34" charset="0"/>
              </a:rPr>
              <a:t> </a:t>
            </a:r>
            <a:endParaRPr lang="en-NZ" sz="1200" dirty="0">
              <a:solidFill>
                <a:srgbClr val="000000"/>
              </a:solidFill>
              <a:effectLst/>
              <a:latin typeface="Times New Roman" panose="02020603050405020304" pitchFamily="18" charset="0"/>
              <a:ea typeface="Calibri" panose="020F0502020204030204" pitchFamily="34" charset="0"/>
            </a:endParaRPr>
          </a:p>
        </p:txBody>
      </p:sp>
      <p:grpSp>
        <p:nvGrpSpPr>
          <p:cNvPr id="10" name="Group 9">
            <a:extLst>
              <a:ext uri="{FF2B5EF4-FFF2-40B4-BE49-F238E27FC236}">
                <a16:creationId xmlns:a16="http://schemas.microsoft.com/office/drawing/2014/main" id="{3162B5F2-181F-4489-8774-C12B9C9EB4DB}"/>
              </a:ext>
            </a:extLst>
          </p:cNvPr>
          <p:cNvGrpSpPr/>
          <p:nvPr/>
        </p:nvGrpSpPr>
        <p:grpSpPr>
          <a:xfrm>
            <a:off x="-223013" y="5829902"/>
            <a:ext cx="12426588" cy="1037405"/>
            <a:chOff x="-234588" y="6049827"/>
            <a:chExt cx="12426588" cy="1037405"/>
          </a:xfrm>
        </p:grpSpPr>
        <p:sp>
          <p:nvSpPr>
            <p:cNvPr id="11" name="Rectangle 10">
              <a:extLst>
                <a:ext uri="{FF2B5EF4-FFF2-40B4-BE49-F238E27FC236}">
                  <a16:creationId xmlns:a16="http://schemas.microsoft.com/office/drawing/2014/main" id="{1DBC1AAF-0186-40DC-8B44-853B2EB1B5A6}"/>
                </a:ext>
              </a:extLst>
            </p:cNvPr>
            <p:cNvSpPr/>
            <p:nvPr/>
          </p:nvSpPr>
          <p:spPr>
            <a:xfrm>
              <a:off x="-1" y="6117324"/>
              <a:ext cx="12192001" cy="969908"/>
            </a:xfrm>
            <a:prstGeom prst="rect">
              <a:avLst/>
            </a:prstGeom>
            <a:solidFill>
              <a:srgbClr val="F9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 name="Picture 2">
              <a:extLst>
                <a:ext uri="{FF2B5EF4-FFF2-40B4-BE49-F238E27FC236}">
                  <a16:creationId xmlns:a16="http://schemas.microsoft.com/office/drawing/2014/main" id="{FD94CAC3-8C8A-4909-B3DD-BE7B46595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1" t="-3440" r="9690" b="21832"/>
            <a:stretch/>
          </p:blipFill>
          <p:spPr bwMode="auto">
            <a:xfrm>
              <a:off x="2428070" y="6117324"/>
              <a:ext cx="1129301" cy="8729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FA28EC78-9889-4A7A-8FE6-3A53238225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31" t="79300" r="4647" b="12351"/>
            <a:stretch/>
          </p:blipFill>
          <p:spPr bwMode="auto">
            <a:xfrm>
              <a:off x="3664377" y="6163941"/>
              <a:ext cx="8266110" cy="7420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9A8BB0E-56E8-4E3C-A4BC-66A451AB6B3F}"/>
                </a:ext>
              </a:extLst>
            </p:cNvPr>
            <p:cNvPicPr>
              <a:picLocks noChangeAspect="1"/>
            </p:cNvPicPr>
            <p:nvPr/>
          </p:nvPicPr>
          <p:blipFill rotWithShape="1">
            <a:blip r:embed="rId4"/>
            <a:srcRect l="11372" t="88199" r="60436" b="6460"/>
            <a:stretch/>
          </p:blipFill>
          <p:spPr>
            <a:xfrm>
              <a:off x="-234588" y="6049827"/>
              <a:ext cx="2198451" cy="366266"/>
            </a:xfrm>
            <a:prstGeom prst="rect">
              <a:avLst/>
            </a:prstGeom>
          </p:spPr>
        </p:pic>
        <p:pic>
          <p:nvPicPr>
            <p:cNvPr id="22" name="Picture 21">
              <a:extLst>
                <a:ext uri="{FF2B5EF4-FFF2-40B4-BE49-F238E27FC236}">
                  <a16:creationId xmlns:a16="http://schemas.microsoft.com/office/drawing/2014/main" id="{7F0A86FF-0702-49AE-92F5-2B13CE45DA10}"/>
                </a:ext>
              </a:extLst>
            </p:cNvPr>
            <p:cNvPicPr>
              <a:picLocks noChangeAspect="1"/>
            </p:cNvPicPr>
            <p:nvPr/>
          </p:nvPicPr>
          <p:blipFill rotWithShape="1">
            <a:blip r:embed="rId5"/>
            <a:srcRect l="42562" t="18245" r="25900"/>
            <a:stretch/>
          </p:blipFill>
          <p:spPr>
            <a:xfrm>
              <a:off x="-64917" y="6358457"/>
              <a:ext cx="2461099" cy="343912"/>
            </a:xfrm>
            <a:prstGeom prst="rect">
              <a:avLst/>
            </a:prstGeom>
          </p:spPr>
        </p:pic>
        <p:pic>
          <p:nvPicPr>
            <p:cNvPr id="23" name="Picture 22">
              <a:extLst>
                <a:ext uri="{FF2B5EF4-FFF2-40B4-BE49-F238E27FC236}">
                  <a16:creationId xmlns:a16="http://schemas.microsoft.com/office/drawing/2014/main" id="{44D14DDA-9AAB-4C87-B11E-AD7F5E1E487F}"/>
                </a:ext>
              </a:extLst>
            </p:cNvPr>
            <p:cNvPicPr>
              <a:picLocks noChangeAspect="1"/>
            </p:cNvPicPr>
            <p:nvPr/>
          </p:nvPicPr>
          <p:blipFill rotWithShape="1">
            <a:blip r:embed="rId5"/>
            <a:srcRect l="76012" t="28615"/>
            <a:stretch/>
          </p:blipFill>
          <p:spPr>
            <a:xfrm>
              <a:off x="-57282" y="6705267"/>
              <a:ext cx="1871940" cy="300285"/>
            </a:xfrm>
            <a:prstGeom prst="rect">
              <a:avLst/>
            </a:prstGeom>
          </p:spPr>
        </p:pic>
        <p:sp>
          <p:nvSpPr>
            <p:cNvPr id="24" name="TextBox 23">
              <a:extLst>
                <a:ext uri="{FF2B5EF4-FFF2-40B4-BE49-F238E27FC236}">
                  <a16:creationId xmlns:a16="http://schemas.microsoft.com/office/drawing/2014/main" id="{624C22FA-EC1A-4DD8-9A15-AB1765645BD9}"/>
                </a:ext>
              </a:extLst>
            </p:cNvPr>
            <p:cNvSpPr txBox="1"/>
            <p:nvPr/>
          </p:nvSpPr>
          <p:spPr>
            <a:xfrm>
              <a:off x="8897920" y="6732292"/>
              <a:ext cx="3032567" cy="276999"/>
            </a:xfrm>
            <a:prstGeom prst="rect">
              <a:avLst/>
            </a:prstGeom>
            <a:noFill/>
          </p:spPr>
          <p:txBody>
            <a:bodyPr wrap="square" rtlCol="0">
              <a:spAutoFit/>
            </a:bodyPr>
            <a:lstStyle/>
            <a:p>
              <a:r>
                <a:rPr lang="en-NZ" sz="1200" i="1" dirty="0">
                  <a:solidFill>
                    <a:srgbClr val="AF3C0F"/>
                  </a:solidFill>
                </a:rPr>
                <a:t>Feedback to Auckland Diocese by 22/4/2022</a:t>
              </a:r>
            </a:p>
          </p:txBody>
        </p:sp>
      </p:grpSp>
    </p:spTree>
    <p:extLst>
      <p:ext uri="{BB962C8B-B14F-4D97-AF65-F5344CB8AC3E}">
        <p14:creationId xmlns:p14="http://schemas.microsoft.com/office/powerpoint/2010/main" val="209084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44EE3B7-A77D-4D64-AC3C-DA63B3C99F3A}"/>
              </a:ext>
            </a:extLst>
          </p:cNvPr>
          <p:cNvGrpSpPr/>
          <p:nvPr/>
        </p:nvGrpSpPr>
        <p:grpSpPr>
          <a:xfrm>
            <a:off x="-234589" y="5818327"/>
            <a:ext cx="12426588" cy="1037405"/>
            <a:chOff x="-234588" y="6049827"/>
            <a:chExt cx="12426588" cy="1037405"/>
          </a:xfrm>
        </p:grpSpPr>
        <p:sp>
          <p:nvSpPr>
            <p:cNvPr id="17" name="Rectangle 16">
              <a:extLst>
                <a:ext uri="{FF2B5EF4-FFF2-40B4-BE49-F238E27FC236}">
                  <a16:creationId xmlns:a16="http://schemas.microsoft.com/office/drawing/2014/main" id="{2518935B-31E7-4012-B9D8-4FC844CCCA86}"/>
                </a:ext>
              </a:extLst>
            </p:cNvPr>
            <p:cNvSpPr/>
            <p:nvPr/>
          </p:nvSpPr>
          <p:spPr>
            <a:xfrm>
              <a:off x="-1" y="6117324"/>
              <a:ext cx="12192001" cy="969908"/>
            </a:xfrm>
            <a:prstGeom prst="rect">
              <a:avLst/>
            </a:prstGeom>
            <a:solidFill>
              <a:srgbClr val="F9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9" name="Picture 2">
              <a:extLst>
                <a:ext uri="{FF2B5EF4-FFF2-40B4-BE49-F238E27FC236}">
                  <a16:creationId xmlns:a16="http://schemas.microsoft.com/office/drawing/2014/main" id="{6CAF3E6F-BCDA-4F65-8899-D2D3442454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1" t="-3440" r="9690" b="21832"/>
            <a:stretch/>
          </p:blipFill>
          <p:spPr bwMode="auto">
            <a:xfrm>
              <a:off x="2428070" y="6117324"/>
              <a:ext cx="1129301" cy="8729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F163CC8A-C42A-4967-BAE3-62F599850D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31" t="79300" r="4647" b="12351"/>
            <a:stretch/>
          </p:blipFill>
          <p:spPr bwMode="auto">
            <a:xfrm>
              <a:off x="3664377" y="6163941"/>
              <a:ext cx="8266110" cy="7420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0E6BAFC-1569-4BE9-95C6-22E593A16971}"/>
                </a:ext>
              </a:extLst>
            </p:cNvPr>
            <p:cNvPicPr>
              <a:picLocks noChangeAspect="1"/>
            </p:cNvPicPr>
            <p:nvPr/>
          </p:nvPicPr>
          <p:blipFill rotWithShape="1">
            <a:blip r:embed="rId4"/>
            <a:srcRect l="11372" t="88199" r="60436" b="6460"/>
            <a:stretch/>
          </p:blipFill>
          <p:spPr>
            <a:xfrm>
              <a:off x="-234588" y="6049827"/>
              <a:ext cx="2198451" cy="366266"/>
            </a:xfrm>
            <a:prstGeom prst="rect">
              <a:avLst/>
            </a:prstGeom>
          </p:spPr>
        </p:pic>
        <p:pic>
          <p:nvPicPr>
            <p:cNvPr id="22" name="Picture 21">
              <a:extLst>
                <a:ext uri="{FF2B5EF4-FFF2-40B4-BE49-F238E27FC236}">
                  <a16:creationId xmlns:a16="http://schemas.microsoft.com/office/drawing/2014/main" id="{4D8AC47E-8021-4D44-BC8F-CD0B9244751F}"/>
                </a:ext>
              </a:extLst>
            </p:cNvPr>
            <p:cNvPicPr>
              <a:picLocks noChangeAspect="1"/>
            </p:cNvPicPr>
            <p:nvPr/>
          </p:nvPicPr>
          <p:blipFill rotWithShape="1">
            <a:blip r:embed="rId5"/>
            <a:srcRect l="42562" t="18245" r="25900"/>
            <a:stretch/>
          </p:blipFill>
          <p:spPr>
            <a:xfrm>
              <a:off x="-64917" y="6358457"/>
              <a:ext cx="2461099" cy="343912"/>
            </a:xfrm>
            <a:prstGeom prst="rect">
              <a:avLst/>
            </a:prstGeom>
          </p:spPr>
        </p:pic>
        <p:pic>
          <p:nvPicPr>
            <p:cNvPr id="23" name="Picture 22">
              <a:extLst>
                <a:ext uri="{FF2B5EF4-FFF2-40B4-BE49-F238E27FC236}">
                  <a16:creationId xmlns:a16="http://schemas.microsoft.com/office/drawing/2014/main" id="{33ECA362-1897-4425-BC79-A4BEE4880DA1}"/>
                </a:ext>
              </a:extLst>
            </p:cNvPr>
            <p:cNvPicPr>
              <a:picLocks noChangeAspect="1"/>
            </p:cNvPicPr>
            <p:nvPr/>
          </p:nvPicPr>
          <p:blipFill rotWithShape="1">
            <a:blip r:embed="rId5"/>
            <a:srcRect l="76012" t="28615"/>
            <a:stretch/>
          </p:blipFill>
          <p:spPr>
            <a:xfrm>
              <a:off x="-57282" y="6705267"/>
              <a:ext cx="1871940" cy="300285"/>
            </a:xfrm>
            <a:prstGeom prst="rect">
              <a:avLst/>
            </a:prstGeom>
          </p:spPr>
        </p:pic>
        <p:sp>
          <p:nvSpPr>
            <p:cNvPr id="24" name="TextBox 23">
              <a:extLst>
                <a:ext uri="{FF2B5EF4-FFF2-40B4-BE49-F238E27FC236}">
                  <a16:creationId xmlns:a16="http://schemas.microsoft.com/office/drawing/2014/main" id="{83BA10E7-EA9B-43A6-B102-D2D03F243844}"/>
                </a:ext>
              </a:extLst>
            </p:cNvPr>
            <p:cNvSpPr txBox="1"/>
            <p:nvPr/>
          </p:nvSpPr>
          <p:spPr>
            <a:xfrm>
              <a:off x="8897920" y="6732292"/>
              <a:ext cx="3032567" cy="276999"/>
            </a:xfrm>
            <a:prstGeom prst="rect">
              <a:avLst/>
            </a:prstGeom>
            <a:noFill/>
          </p:spPr>
          <p:txBody>
            <a:bodyPr wrap="square" rtlCol="0">
              <a:spAutoFit/>
            </a:bodyPr>
            <a:lstStyle/>
            <a:p>
              <a:r>
                <a:rPr lang="en-NZ" sz="1200" i="1" dirty="0">
                  <a:solidFill>
                    <a:srgbClr val="AF3C0F"/>
                  </a:solidFill>
                </a:rPr>
                <a:t>Feedback to Auckland Diocese by 22/4/2022</a:t>
              </a:r>
            </a:p>
          </p:txBody>
        </p:sp>
      </p:grpSp>
      <p:pic>
        <p:nvPicPr>
          <p:cNvPr id="3083" name="Picture 41" descr="A close-up of people shaking hands&#10;&#10;Description automatically generated with medium confidence">
            <a:extLst>
              <a:ext uri="{FF2B5EF4-FFF2-40B4-BE49-F238E27FC236}">
                <a16:creationId xmlns:a16="http://schemas.microsoft.com/office/drawing/2014/main" id="{986E692E-A566-41EC-86E2-FC563113A2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8519" y="1112111"/>
            <a:ext cx="5104991" cy="34033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a:extLst>
              <a:ext uri="{FF2B5EF4-FFF2-40B4-BE49-F238E27FC236}">
                <a16:creationId xmlns:a16="http://schemas.microsoft.com/office/drawing/2014/main" id="{FE37D93A-F8E9-44FC-AD93-A046DB0589E5}"/>
              </a:ext>
            </a:extLst>
          </p:cNvPr>
          <p:cNvSpPr>
            <a:spLocks noChangeArrowheads="1"/>
          </p:cNvSpPr>
          <p:nvPr/>
        </p:nvSpPr>
        <p:spPr bwMode="auto">
          <a:xfrm>
            <a:off x="6938519" y="1112111"/>
            <a:ext cx="5104991" cy="3403327"/>
          </a:xfrm>
          <a:prstGeom prst="rect">
            <a:avLst/>
          </a:prstGeom>
          <a:solidFill>
            <a:srgbClr val="F6ECE2">
              <a:alpha val="69803"/>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As a parish,</a:t>
            </a:r>
            <a:endPar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is there something</a:t>
            </a:r>
            <a:endPar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we want to</a:t>
            </a:r>
            <a:endPar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set out to achieve?</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Rectangle 15">
            <a:extLst>
              <a:ext uri="{FF2B5EF4-FFF2-40B4-BE49-F238E27FC236}">
                <a16:creationId xmlns:a16="http://schemas.microsoft.com/office/drawing/2014/main" id="{9C08C9C0-CDEB-4B8A-877A-9C04E8A996B2}"/>
              </a:ext>
            </a:extLst>
          </p:cNvPr>
          <p:cNvSpPr>
            <a:spLocks noChangeArrowheads="1"/>
          </p:cNvSpPr>
          <p:nvPr/>
        </p:nvSpPr>
        <p:spPr bwMode="auto">
          <a:xfrm>
            <a:off x="184731" y="247429"/>
            <a:ext cx="6261301" cy="51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algn="just" eaLnBrk="0" fontAlgn="base" hangingPunct="0">
              <a:spcBef>
                <a:spcPct val="0"/>
              </a:spcBef>
              <a:spcAft>
                <a:spcPct val="0"/>
              </a:spcAft>
            </a:pPr>
            <a:r>
              <a:rPr kumimoji="0" lang="en-NZ" altLang="en-US" sz="2000" b="1" i="0" u="none" strike="noStrike" cap="none" normalizeH="0" baseline="0" dirty="0">
                <a:ln>
                  <a:noFill/>
                </a:ln>
                <a:solidFill>
                  <a:srgbClr val="AF3C0F"/>
                </a:solidFill>
                <a:effectLst/>
                <a:latin typeface="Corbel" panose="020B0503020204020204" pitchFamily="34" charset="0"/>
                <a:ea typeface="Calibri" panose="020F0502020204030204" pitchFamily="34" charset="0"/>
                <a:cs typeface="Times New Roman" panose="02020603050405020304" pitchFamily="18" charset="0"/>
              </a:rPr>
              <a:t>Reader: </a:t>
            </a:r>
            <a:r>
              <a:rPr kumimoji="0" lang="en-NZ" altLang="en-US" sz="2000" b="1" i="0" u="none" strike="noStrike" cap="none" normalizeH="0" baseline="0" dirty="0" err="1">
                <a:ln>
                  <a:noFill/>
                </a:ln>
                <a:solidFill>
                  <a:srgbClr val="AF3C0F"/>
                </a:solidFill>
                <a:effectLst/>
                <a:latin typeface="Corbel" panose="020B0503020204020204" pitchFamily="34" charset="0"/>
                <a:ea typeface="Calibri" panose="020F0502020204030204" pitchFamily="34" charset="0"/>
                <a:cs typeface="Times New Roman" panose="02020603050405020304" pitchFamily="18" charset="0"/>
              </a:rPr>
              <a:t>Laudato</a:t>
            </a:r>
            <a:r>
              <a:rPr kumimoji="0" lang="en-NZ" altLang="en-US" sz="2000" b="1" i="0" u="none" strike="noStrike" cap="none" normalizeH="0" baseline="0" dirty="0">
                <a:ln>
                  <a:noFill/>
                </a:ln>
                <a:solidFill>
                  <a:srgbClr val="AF3C0F"/>
                </a:solidFill>
                <a:effectLst/>
                <a:latin typeface="Corbel" panose="020B0503020204020204" pitchFamily="34" charset="0"/>
                <a:ea typeface="Calibri" panose="020F0502020204030204" pitchFamily="34" charset="0"/>
                <a:cs typeface="Times New Roman" panose="02020603050405020304" pitchFamily="18" charset="0"/>
              </a:rPr>
              <a:t> </a:t>
            </a:r>
            <a:r>
              <a:rPr kumimoji="0" lang="en-NZ" altLang="en-US" sz="2000" b="1" i="0" u="none" strike="noStrike" cap="none" normalizeH="0" baseline="0" dirty="0" err="1">
                <a:ln>
                  <a:noFill/>
                </a:ln>
                <a:solidFill>
                  <a:srgbClr val="AF3C0F"/>
                </a:solidFill>
                <a:effectLst/>
                <a:latin typeface="Corbel" panose="020B0503020204020204" pitchFamily="34" charset="0"/>
                <a:ea typeface="Calibri" panose="020F0502020204030204" pitchFamily="34" charset="0"/>
                <a:cs typeface="Times New Roman" panose="02020603050405020304" pitchFamily="18" charset="0"/>
              </a:rPr>
              <a:t>si</a:t>
            </a:r>
            <a:r>
              <a:rPr kumimoji="0" lang="en-NZ" altLang="en-US" sz="2000" b="1" i="0" u="none" strike="noStrike" cap="none" normalizeH="0" baseline="0" dirty="0">
                <a:ln>
                  <a:noFill/>
                </a:ln>
                <a:solidFill>
                  <a:srgbClr val="AF3C0F"/>
                </a:solidFill>
                <a:effectLst/>
                <a:latin typeface="Corbel" panose="020B0503020204020204" pitchFamily="34" charset="0"/>
                <a:ea typeface="Calibri" panose="020F0502020204030204" pitchFamily="34" charset="0"/>
                <a:cs typeface="Times New Roman" panose="02020603050405020304" pitchFamily="18" charset="0"/>
              </a:rPr>
              <a:t> Action Platform</a:t>
            </a:r>
          </a:p>
          <a:p>
            <a:pPr algn="just" eaLnBrk="0" fontAlgn="base" hangingPunct="0">
              <a:spcBef>
                <a:spcPct val="0"/>
              </a:spcBef>
              <a:spcAft>
                <a:spcPct val="0"/>
              </a:spcAft>
            </a:pPr>
            <a:endParaRPr kumimoji="0" lang="en-NZ"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Today, John the Baptist calls us to do what is right. Pope Francis calls us to the righteous action of embracing the </a:t>
            </a:r>
            <a:r>
              <a:rPr kumimoji="0" lang="en-US" altLang="en-US" sz="2000" b="0" i="0" u="none" strike="noStrike" cap="none" normalizeH="0" baseline="0" dirty="0" err="1">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Laudato</a:t>
            </a:r>
            <a:r>
              <a:rPr kumimoji="0" lang="en-US" altLang="en-US" sz="2000" b="0"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si</a:t>
            </a:r>
            <a:r>
              <a:rPr kumimoji="0" lang="en-US" altLang="en-US" sz="2000" b="0"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Action Platform. The first year of the </a:t>
            </a:r>
            <a:r>
              <a:rPr kumimoji="0" lang="en-US" altLang="en-US" sz="2000" b="0" i="0" u="none" strike="noStrike" cap="none" normalizeH="0" baseline="0" dirty="0" err="1">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Laudato</a:t>
            </a:r>
            <a:r>
              <a:rPr kumimoji="0" lang="en-US" altLang="en-US" sz="2000" b="0"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Si Action Platform is dedicated to building community. How do we build community?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In his book, </a:t>
            </a:r>
            <a:r>
              <a:rPr kumimoji="0" lang="en-US" altLang="en-US" b="0"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hlinkClick r:id="rId7"/>
              </a:rPr>
              <a:t>A Guide to Building Teams for Catholic Parishes</a:t>
            </a:r>
            <a:r>
              <a:rPr kumimoji="0" lang="en-US" altLang="en-US" b="0"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Patrick Lencioni says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 The true measure of a team is that it accomplishes the results that it sets out to achieve,” and the first big building block for teams is trust.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NZ"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AF3C0F"/>
                </a:solidFill>
                <a:effectLst/>
                <a:latin typeface="Corbel" panose="020B0503020204020204" pitchFamily="34" charset="0"/>
                <a:ea typeface="Calibri" panose="020F0502020204030204" pitchFamily="34" charset="0"/>
                <a:cs typeface="Times New Roman" panose="02020603050405020304" pitchFamily="18" charset="0"/>
              </a:rPr>
              <a:t>Discuss </a:t>
            </a:r>
            <a:r>
              <a:rPr kumimoji="0" lang="en-US" altLang="en-US" sz="2000" b="0" i="0" u="none" strike="noStrike" cap="none" normalizeH="0" baseline="0" dirty="0">
                <a:ln>
                  <a:noFill/>
                </a:ln>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As a parish, what is it we are setting out to achieve?</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421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5141BD-3FAC-43C1-8938-DC36E9D1EF63}"/>
              </a:ext>
            </a:extLst>
          </p:cNvPr>
          <p:cNvSpPr txBox="1"/>
          <p:nvPr/>
        </p:nvSpPr>
        <p:spPr>
          <a:xfrm>
            <a:off x="781030" y="508444"/>
            <a:ext cx="9650186" cy="4585871"/>
          </a:xfrm>
          <a:prstGeom prst="rect">
            <a:avLst/>
          </a:prstGeom>
          <a:noFill/>
        </p:spPr>
        <p:txBody>
          <a:bodyPr wrap="square">
            <a:spAutoFit/>
          </a:bodyPr>
          <a:lstStyle/>
          <a:p>
            <a:pPr algn="just"/>
            <a:r>
              <a:rPr lang="en-NZ" sz="2400" b="1" dirty="0">
                <a:solidFill>
                  <a:srgbClr val="AF3C0F"/>
                </a:solidFill>
                <a:effectLst/>
                <a:latin typeface="Corbel" panose="020B0503020204020204" pitchFamily="34" charset="0"/>
                <a:ea typeface="Calibri" panose="020F0502020204030204" pitchFamily="34" charset="0"/>
              </a:rPr>
              <a:t> </a:t>
            </a:r>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COLLECT/OPENING PRAYER:</a:t>
            </a:r>
            <a:r>
              <a:rPr lang="en-US" sz="24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2400" dirty="0">
                <a:solidFill>
                  <a:srgbClr val="000000"/>
                </a:solidFill>
                <a:effectLst/>
                <a:latin typeface="Corbel" panose="020B0503020204020204" pitchFamily="34" charset="0"/>
                <a:ea typeface="Calibri" panose="020F0502020204030204" pitchFamily="34" charset="0"/>
                <a:cs typeface="Cambria" panose="02040503050406030204" pitchFamily="18" charset="0"/>
              </a:rPr>
              <a:t>In this time of silence, we bring to mind all the things we want to pray for. </a:t>
            </a:r>
            <a:r>
              <a:rPr lang="en-US" sz="24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(Allow silence, 1 minute)</a:t>
            </a:r>
            <a:r>
              <a:rPr lang="en-US" sz="24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p>
          <a:p>
            <a:pPr algn="just"/>
            <a:endParaRPr lang="en-US" sz="2400" dirty="0">
              <a:solidFill>
                <a:srgbClr val="AF3C0F"/>
              </a:solidFill>
              <a:latin typeface="Corbel" panose="020B0503020204020204" pitchFamily="34" charset="0"/>
              <a:ea typeface="Calibri" panose="020F0502020204030204" pitchFamily="34" charset="0"/>
            </a:endParaRPr>
          </a:p>
          <a:p>
            <a:pPr algn="just"/>
            <a:endParaRPr lang="en-NZ" sz="2400" dirty="0">
              <a:solidFill>
                <a:srgbClr val="000000"/>
              </a:solidFill>
              <a:effectLst/>
              <a:latin typeface="Times New Roman" panose="02020603050405020304" pitchFamily="18" charset="0"/>
              <a:ea typeface="Calibri" panose="020F0502020204030204" pitchFamily="34" charset="0"/>
            </a:endParaRPr>
          </a:p>
          <a:p>
            <a:r>
              <a:rPr lang="en-NZ" sz="2400" dirty="0">
                <a:effectLst/>
                <a:latin typeface="Corbel" panose="020B0503020204020204" pitchFamily="34" charset="0"/>
                <a:ea typeface="Times New Roman" panose="02020603050405020304" pitchFamily="18" charset="0"/>
                <a:cs typeface="Cambria" panose="02040503050406030204" pitchFamily="18" charset="0"/>
              </a:rPr>
              <a:t>O gracious God, we your people await with joy the Feast of the Lord’s nativity. Stir in us a holy longing for Christ, who comes to us with great humility. We make this prayer through our Lord Jesus Christ, who lives and reigns with you in the unity of the Holy Spirit, one God, forever and ever.</a:t>
            </a:r>
            <a:endParaRPr lang="en-NZ" sz="2400" dirty="0">
              <a:effectLst/>
              <a:latin typeface="Times New Roman" panose="02020603050405020304" pitchFamily="18" charset="0"/>
              <a:ea typeface="Times New Roman" panose="02020603050405020304" pitchFamily="18" charset="0"/>
            </a:endParaRPr>
          </a:p>
          <a:p>
            <a:r>
              <a:rPr lang="en-NZ" sz="2400" b="1" dirty="0">
                <a:solidFill>
                  <a:srgbClr val="AF3C0F"/>
                </a:solidFill>
                <a:effectLst/>
                <a:latin typeface="Corbel" panose="020B0503020204020204" pitchFamily="34" charset="0"/>
                <a:ea typeface="Times New Roman" panose="02020603050405020304" pitchFamily="18" charset="0"/>
                <a:cs typeface="Cambria" panose="02040503050406030204" pitchFamily="18" charset="0"/>
              </a:rPr>
              <a:t>ALL:</a:t>
            </a:r>
            <a:r>
              <a:rPr lang="en-NZ" sz="2400" b="1" i="1" dirty="0">
                <a:solidFill>
                  <a:srgbClr val="AF3C0F"/>
                </a:solidFill>
                <a:effectLst/>
                <a:latin typeface="Corbel" panose="020B0503020204020204" pitchFamily="34" charset="0"/>
                <a:ea typeface="Times New Roman" panose="02020603050405020304" pitchFamily="18" charset="0"/>
                <a:cs typeface="Cambria" panose="02040503050406030204" pitchFamily="18" charset="0"/>
              </a:rPr>
              <a:t> </a:t>
            </a:r>
            <a:r>
              <a:rPr lang="en-NZ" sz="2400" dirty="0">
                <a:solidFill>
                  <a:srgbClr val="000000"/>
                </a:solidFill>
                <a:effectLst/>
                <a:latin typeface="Corbel" panose="020B0503020204020204" pitchFamily="34" charset="0"/>
                <a:ea typeface="Times New Roman" panose="02020603050405020304" pitchFamily="18" charset="0"/>
                <a:cs typeface="Cambria" panose="02040503050406030204" pitchFamily="18" charset="0"/>
              </a:rPr>
              <a:t>Amen</a:t>
            </a:r>
            <a:r>
              <a:rPr lang="en-NZ" sz="24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a:t>
            </a:r>
            <a:endParaRPr lang="en-NZ" sz="2400" dirty="0">
              <a:effectLst/>
              <a:latin typeface="Times New Roman" panose="02020603050405020304" pitchFamily="18" charset="0"/>
              <a:ea typeface="Times New Roman" panose="02020603050405020304" pitchFamily="18" charset="0"/>
            </a:endParaRPr>
          </a:p>
          <a:p>
            <a:pPr algn="just"/>
            <a:endParaRPr lang="en-NZ"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endParaRPr>
          </a:p>
          <a:p>
            <a:pPr algn="just"/>
            <a:endParaRPr lang="en-US" sz="2400" dirty="0">
              <a:solidFill>
                <a:srgbClr val="000000"/>
              </a:solidFill>
              <a:latin typeface="Corbel" panose="020B0503020204020204" pitchFamily="34" charset="0"/>
              <a:ea typeface="Calibri" panose="020F0502020204030204" pitchFamily="34" charset="0"/>
              <a:cs typeface="Arial" panose="020B0604020202020204" pitchFamily="34" charset="0"/>
            </a:endParaRPr>
          </a:p>
          <a:p>
            <a:endParaRPr lang="en-NZ" sz="2800" dirty="0">
              <a:solidFill>
                <a:srgbClr val="000000"/>
              </a:solidFill>
              <a:effectLst/>
              <a:latin typeface="Times New Roman" panose="02020603050405020304" pitchFamily="18" charset="0"/>
              <a:ea typeface="Calibri" panose="020F0502020204030204" pitchFamily="34" charset="0"/>
            </a:endParaRPr>
          </a:p>
        </p:txBody>
      </p:sp>
      <p:grpSp>
        <p:nvGrpSpPr>
          <p:cNvPr id="10" name="Group 9">
            <a:extLst>
              <a:ext uri="{FF2B5EF4-FFF2-40B4-BE49-F238E27FC236}">
                <a16:creationId xmlns:a16="http://schemas.microsoft.com/office/drawing/2014/main" id="{1378C01B-2C7F-405C-BE00-5FAEA3894481}"/>
              </a:ext>
            </a:extLst>
          </p:cNvPr>
          <p:cNvGrpSpPr/>
          <p:nvPr/>
        </p:nvGrpSpPr>
        <p:grpSpPr>
          <a:xfrm>
            <a:off x="-234588" y="5829902"/>
            <a:ext cx="12426588" cy="1037405"/>
            <a:chOff x="-234588" y="6049827"/>
            <a:chExt cx="12426588" cy="1037405"/>
          </a:xfrm>
        </p:grpSpPr>
        <p:sp>
          <p:nvSpPr>
            <p:cNvPr id="11" name="Rectangle 10">
              <a:extLst>
                <a:ext uri="{FF2B5EF4-FFF2-40B4-BE49-F238E27FC236}">
                  <a16:creationId xmlns:a16="http://schemas.microsoft.com/office/drawing/2014/main" id="{A2B67632-4F06-46B3-BE9B-A74EA2206E05}"/>
                </a:ext>
              </a:extLst>
            </p:cNvPr>
            <p:cNvSpPr/>
            <p:nvPr/>
          </p:nvSpPr>
          <p:spPr>
            <a:xfrm>
              <a:off x="-1" y="6117324"/>
              <a:ext cx="12192001" cy="969908"/>
            </a:xfrm>
            <a:prstGeom prst="rect">
              <a:avLst/>
            </a:prstGeom>
            <a:solidFill>
              <a:srgbClr val="F9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9" name="Picture 2">
              <a:extLst>
                <a:ext uri="{FF2B5EF4-FFF2-40B4-BE49-F238E27FC236}">
                  <a16:creationId xmlns:a16="http://schemas.microsoft.com/office/drawing/2014/main" id="{D40D515F-7474-47C3-9261-B714A9EC1D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1" t="-3440" r="9690" b="21832"/>
            <a:stretch/>
          </p:blipFill>
          <p:spPr bwMode="auto">
            <a:xfrm>
              <a:off x="2428070" y="6117324"/>
              <a:ext cx="1129301" cy="8729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8FEF3895-C176-47A7-9BD6-B5BB0958C1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31" t="79300" r="4647" b="12351"/>
            <a:stretch/>
          </p:blipFill>
          <p:spPr bwMode="auto">
            <a:xfrm>
              <a:off x="3664377" y="6163941"/>
              <a:ext cx="8266110" cy="7420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E95C26C-9300-433C-8460-193F237071AC}"/>
                </a:ext>
              </a:extLst>
            </p:cNvPr>
            <p:cNvPicPr>
              <a:picLocks noChangeAspect="1"/>
            </p:cNvPicPr>
            <p:nvPr/>
          </p:nvPicPr>
          <p:blipFill rotWithShape="1">
            <a:blip r:embed="rId4"/>
            <a:srcRect l="11372" t="88199" r="60436" b="6460"/>
            <a:stretch/>
          </p:blipFill>
          <p:spPr>
            <a:xfrm>
              <a:off x="-234588" y="6049827"/>
              <a:ext cx="2198451" cy="366266"/>
            </a:xfrm>
            <a:prstGeom prst="rect">
              <a:avLst/>
            </a:prstGeom>
          </p:spPr>
        </p:pic>
        <p:pic>
          <p:nvPicPr>
            <p:cNvPr id="22" name="Picture 21">
              <a:extLst>
                <a:ext uri="{FF2B5EF4-FFF2-40B4-BE49-F238E27FC236}">
                  <a16:creationId xmlns:a16="http://schemas.microsoft.com/office/drawing/2014/main" id="{6318566E-0B0A-470A-AC8C-51DE9B2F581D}"/>
                </a:ext>
              </a:extLst>
            </p:cNvPr>
            <p:cNvPicPr>
              <a:picLocks noChangeAspect="1"/>
            </p:cNvPicPr>
            <p:nvPr/>
          </p:nvPicPr>
          <p:blipFill rotWithShape="1">
            <a:blip r:embed="rId5"/>
            <a:srcRect l="42562" t="18245" r="25900"/>
            <a:stretch/>
          </p:blipFill>
          <p:spPr>
            <a:xfrm>
              <a:off x="-64917" y="6358457"/>
              <a:ext cx="2461099" cy="343912"/>
            </a:xfrm>
            <a:prstGeom prst="rect">
              <a:avLst/>
            </a:prstGeom>
          </p:spPr>
        </p:pic>
        <p:pic>
          <p:nvPicPr>
            <p:cNvPr id="23" name="Picture 22">
              <a:extLst>
                <a:ext uri="{FF2B5EF4-FFF2-40B4-BE49-F238E27FC236}">
                  <a16:creationId xmlns:a16="http://schemas.microsoft.com/office/drawing/2014/main" id="{A475792D-36F8-4D3E-B6D1-DE7899B28504}"/>
                </a:ext>
              </a:extLst>
            </p:cNvPr>
            <p:cNvPicPr>
              <a:picLocks noChangeAspect="1"/>
            </p:cNvPicPr>
            <p:nvPr/>
          </p:nvPicPr>
          <p:blipFill rotWithShape="1">
            <a:blip r:embed="rId5"/>
            <a:srcRect l="76012" t="28615"/>
            <a:stretch/>
          </p:blipFill>
          <p:spPr>
            <a:xfrm>
              <a:off x="-57282" y="6705267"/>
              <a:ext cx="1871940" cy="300285"/>
            </a:xfrm>
            <a:prstGeom prst="rect">
              <a:avLst/>
            </a:prstGeom>
          </p:spPr>
        </p:pic>
        <p:sp>
          <p:nvSpPr>
            <p:cNvPr id="24" name="TextBox 23">
              <a:extLst>
                <a:ext uri="{FF2B5EF4-FFF2-40B4-BE49-F238E27FC236}">
                  <a16:creationId xmlns:a16="http://schemas.microsoft.com/office/drawing/2014/main" id="{A005D8AC-1E1A-41CC-97A7-8BBB433A942A}"/>
                </a:ext>
              </a:extLst>
            </p:cNvPr>
            <p:cNvSpPr txBox="1"/>
            <p:nvPr/>
          </p:nvSpPr>
          <p:spPr>
            <a:xfrm>
              <a:off x="8897920" y="6732292"/>
              <a:ext cx="3032567" cy="276999"/>
            </a:xfrm>
            <a:prstGeom prst="rect">
              <a:avLst/>
            </a:prstGeom>
            <a:noFill/>
          </p:spPr>
          <p:txBody>
            <a:bodyPr wrap="square" rtlCol="0">
              <a:spAutoFit/>
            </a:bodyPr>
            <a:lstStyle/>
            <a:p>
              <a:r>
                <a:rPr lang="en-NZ" sz="1200" i="1" dirty="0">
                  <a:solidFill>
                    <a:srgbClr val="AF3C0F"/>
                  </a:solidFill>
                </a:rPr>
                <a:t>Feedback to Auckland Diocese by 22/4/2022</a:t>
              </a:r>
            </a:p>
          </p:txBody>
        </p:sp>
      </p:grpSp>
    </p:spTree>
    <p:extLst>
      <p:ext uri="{BB962C8B-B14F-4D97-AF65-F5344CB8AC3E}">
        <p14:creationId xmlns:p14="http://schemas.microsoft.com/office/powerpoint/2010/main" val="408548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1F24F4A-3A38-48DF-A3DF-D6F68616A765}"/>
              </a:ext>
            </a:extLst>
          </p:cNvPr>
          <p:cNvSpPr/>
          <p:nvPr/>
        </p:nvSpPr>
        <p:spPr>
          <a:xfrm>
            <a:off x="520861" y="1348377"/>
            <a:ext cx="3750197" cy="403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a:extLst>
              <a:ext uri="{FF2B5EF4-FFF2-40B4-BE49-F238E27FC236}">
                <a16:creationId xmlns:a16="http://schemas.microsoft.com/office/drawing/2014/main" id="{5EC5B5FB-6AC8-4079-AEBB-7DB152A12C54}"/>
              </a:ext>
            </a:extLst>
          </p:cNvPr>
          <p:cNvSpPr txBox="1"/>
          <p:nvPr/>
        </p:nvSpPr>
        <p:spPr>
          <a:xfrm>
            <a:off x="753699" y="1512150"/>
            <a:ext cx="3517359" cy="296684"/>
          </a:xfrm>
          <a:prstGeom prst="rect">
            <a:avLst/>
          </a:prstGeom>
          <a:noFill/>
          <a:ln>
            <a:noFill/>
          </a:ln>
        </p:spPr>
        <p:txBody>
          <a:bodyPr wrap="square">
            <a:spAutoFit/>
          </a:bodyPr>
          <a:lstStyle/>
          <a:p>
            <a:pPr>
              <a:lnSpc>
                <a:spcPts val="1300"/>
              </a:lnSpc>
              <a:spcAft>
                <a:spcPts val="1000"/>
              </a:spcAft>
            </a:pPr>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Zephaniah 3:14-18</a:t>
            </a:r>
            <a:endParaRPr lang="en-NZ" sz="2400" dirty="0">
              <a:solidFill>
                <a:srgbClr val="00000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D9B35372-5DE2-46B8-A0FE-57B6A069BA8D}"/>
              </a:ext>
            </a:extLst>
          </p:cNvPr>
          <p:cNvSpPr txBox="1"/>
          <p:nvPr/>
        </p:nvSpPr>
        <p:spPr>
          <a:xfrm>
            <a:off x="783002" y="2220814"/>
            <a:ext cx="4924632" cy="4124206"/>
          </a:xfrm>
          <a:prstGeom prst="rect">
            <a:avLst/>
          </a:prstGeom>
          <a:noFill/>
        </p:spPr>
        <p:txBody>
          <a:bodyPr wrap="square">
            <a:spAutoFit/>
          </a:bodyPr>
          <a:lstStyle/>
          <a:p>
            <a:pPr algn="just"/>
            <a:r>
              <a:rPr lang="en-US" b="1" dirty="0">
                <a:solidFill>
                  <a:srgbClr val="AF3C0F"/>
                </a:solidFill>
                <a:latin typeface="Corbel" panose="020B0503020204020204" pitchFamily="34" charset="0"/>
                <a:ea typeface="Calibri" panose="020F0502020204030204" pitchFamily="34" charset="0"/>
                <a:cs typeface="Cambria" panose="02040503050406030204" pitchFamily="18" charset="0"/>
              </a:rPr>
              <a:t>A</a:t>
            </a:r>
            <a:r>
              <a:rPr lang="en-US"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fter the reading, silence</a:t>
            </a:r>
          </a:p>
          <a:p>
            <a:pPr algn="just"/>
            <a:r>
              <a:rPr lang="en-US" sz="16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Let’s be quiet for a few moments and let </a:t>
            </a:r>
          </a:p>
          <a:p>
            <a:pPr algn="just"/>
            <a:r>
              <a:rPr lang="en-US" sz="16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God’s Word find a  place to rest inside us.</a:t>
            </a:r>
          </a:p>
          <a:p>
            <a:pPr algn="just"/>
            <a:endPar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endParaRPr>
          </a:p>
          <a:p>
            <a:pPr algn="just"/>
            <a:endParaRPr lang="en-US" sz="2400" b="1" dirty="0">
              <a:solidFill>
                <a:srgbClr val="AF3C0F"/>
              </a:solidFill>
              <a:latin typeface="Corbel" panose="020B0503020204020204" pitchFamily="34" charset="0"/>
              <a:ea typeface="Calibri" panose="020F0502020204030204" pitchFamily="34" charset="0"/>
              <a:cs typeface="Cambria" panose="02040503050406030204" pitchFamily="18" charset="0"/>
            </a:endParaRPr>
          </a:p>
          <a:p>
            <a:pPr algn="just"/>
            <a:endParaRPr lang="en-US" sz="2400" b="1" dirty="0">
              <a:solidFill>
                <a:srgbClr val="AF3C0F"/>
              </a:solidFill>
              <a:latin typeface="Corbel" panose="020B0503020204020204" pitchFamily="34" charset="0"/>
              <a:ea typeface="Calibri" panose="020F0502020204030204" pitchFamily="34" charset="0"/>
              <a:cs typeface="Cambria" panose="02040503050406030204" pitchFamily="18" charset="0"/>
            </a:endParaRPr>
          </a:p>
          <a:p>
            <a:pPr algn="just"/>
            <a:endPar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endParaRPr>
          </a:p>
          <a:p>
            <a:pPr algn="just"/>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Discussion </a:t>
            </a:r>
            <a:r>
              <a:rPr lang="en-US" sz="24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 </a:t>
            </a:r>
            <a:r>
              <a:rPr lang="en-NZ" sz="2400" dirty="0">
                <a:solidFill>
                  <a:srgbClr val="000000"/>
                </a:solidFill>
                <a:effectLst/>
                <a:latin typeface="Corbel" panose="020B0503020204020204" pitchFamily="34" charset="0"/>
                <a:ea typeface="Times New Roman" panose="02020603050405020304" pitchFamily="18" charset="0"/>
                <a:cs typeface="Cambria" panose="02040503050406030204" pitchFamily="18" charset="0"/>
              </a:rPr>
              <a:t>What does, ‘the Lord your God is in your midst’ mean to me, to us, today?</a:t>
            </a:r>
            <a:endParaRPr lang="en-NZ" sz="2400" dirty="0">
              <a:solidFill>
                <a:srgbClr val="000000"/>
              </a:solidFill>
              <a:effectLst/>
              <a:latin typeface="Times New Roman" panose="02020603050405020304" pitchFamily="18" charset="0"/>
              <a:ea typeface="Calibri" panose="020F0502020204030204" pitchFamily="34" charset="0"/>
            </a:endParaRPr>
          </a:p>
          <a:p>
            <a:pPr algn="just"/>
            <a:endParaRPr lang="en-NZ" sz="2000" dirty="0">
              <a:solidFill>
                <a:srgbClr val="000000"/>
              </a:solidFill>
              <a:effectLst/>
              <a:latin typeface="Times New Roman" panose="02020603050405020304" pitchFamily="18" charset="0"/>
              <a:ea typeface="Calibri" panose="020F0502020204030204" pitchFamily="34" charset="0"/>
            </a:endParaRPr>
          </a:p>
          <a:p>
            <a:pPr algn="just"/>
            <a:endParaRPr lang="en-NZ" sz="2400" dirty="0">
              <a:solidFill>
                <a:srgbClr val="000000"/>
              </a:solidFill>
              <a:effectLst/>
              <a:latin typeface="Times New Roman" panose="02020603050405020304" pitchFamily="18" charset="0"/>
              <a:ea typeface="Calibri" panose="020F0502020204030204" pitchFamily="34" charset="0"/>
            </a:endParaRPr>
          </a:p>
        </p:txBody>
      </p:sp>
      <p:pic>
        <p:nvPicPr>
          <p:cNvPr id="10" name="Picture 9" descr="Multitud // Crowd | Piazza del Campo unos minutos después de… | Flickr">
            <a:extLst>
              <a:ext uri="{FF2B5EF4-FFF2-40B4-BE49-F238E27FC236}">
                <a16:creationId xmlns:a16="http://schemas.microsoft.com/office/drawing/2014/main" id="{0C69FBC7-0A52-4998-99C9-F4D4EEDD39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138" y="1266220"/>
            <a:ext cx="6073068" cy="4356267"/>
          </a:xfrm>
          <a:prstGeom prst="rect">
            <a:avLst/>
          </a:prstGeom>
          <a:noFill/>
          <a:ln>
            <a:noFill/>
          </a:ln>
        </p:spPr>
      </p:pic>
      <p:sp>
        <p:nvSpPr>
          <p:cNvPr id="12" name="Explosion: 8 Points 11">
            <a:extLst>
              <a:ext uri="{FF2B5EF4-FFF2-40B4-BE49-F238E27FC236}">
                <a16:creationId xmlns:a16="http://schemas.microsoft.com/office/drawing/2014/main" id="{A6CFE019-7AED-4E9D-AAAA-1E01BE4D58B0}"/>
              </a:ext>
            </a:extLst>
          </p:cNvPr>
          <p:cNvSpPr/>
          <p:nvPr/>
        </p:nvSpPr>
        <p:spPr>
          <a:xfrm>
            <a:off x="6096000" y="1555845"/>
            <a:ext cx="5575139" cy="3804252"/>
          </a:xfrm>
          <a:prstGeom prst="irregularSeal1">
            <a:avLst/>
          </a:prstGeom>
          <a:solidFill>
            <a:srgbClr val="FFFF00">
              <a:alpha val="6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5" name="TextBox 14">
            <a:extLst>
              <a:ext uri="{FF2B5EF4-FFF2-40B4-BE49-F238E27FC236}">
                <a16:creationId xmlns:a16="http://schemas.microsoft.com/office/drawing/2014/main" id="{51C7FEC7-58EC-4059-999A-9B119B0E1CC6}"/>
              </a:ext>
            </a:extLst>
          </p:cNvPr>
          <p:cNvSpPr txBox="1"/>
          <p:nvPr/>
        </p:nvSpPr>
        <p:spPr>
          <a:xfrm>
            <a:off x="7532575" y="2559393"/>
            <a:ext cx="3044587" cy="1442703"/>
          </a:xfrm>
          <a:prstGeom prst="rect">
            <a:avLst/>
          </a:prstGeom>
          <a:noFill/>
        </p:spPr>
        <p:txBody>
          <a:bodyPr wrap="square">
            <a:spAutoFit/>
          </a:bodyPr>
          <a:lstStyle/>
          <a:p>
            <a:pPr algn="ctr">
              <a:lnSpc>
                <a:spcPct val="115000"/>
              </a:lnSpc>
              <a:spcAft>
                <a:spcPts val="1000"/>
              </a:spcAft>
            </a:pPr>
            <a:r>
              <a:rPr lang="en-NZ" sz="3600" b="1" kern="1200" spc="25" dirty="0">
                <a:solidFill>
                  <a:srgbClr val="363936"/>
                </a:solidFill>
                <a:effectLst/>
                <a:latin typeface="Gabriola" panose="04040605051002020D02" pitchFamily="82" charset="0"/>
                <a:ea typeface="Calibri" panose="020F0502020204030204" pitchFamily="34" charset="0"/>
                <a:cs typeface="Times New Roman" panose="02020603050405020304" pitchFamily="18" charset="0"/>
              </a:rPr>
              <a:t>The Lord, your God, </a:t>
            </a:r>
            <a:endParaRPr lang="en-NZ" sz="3600" dirty="0">
              <a:effectLst/>
              <a:latin typeface="Times New Roman" panose="02020603050405020304" pitchFamily="18" charset="0"/>
              <a:ea typeface="Calibri" panose="020F0502020204030204" pitchFamily="34" charset="0"/>
            </a:endParaRPr>
          </a:p>
          <a:p>
            <a:pPr algn="ctr">
              <a:lnSpc>
                <a:spcPct val="115000"/>
              </a:lnSpc>
              <a:spcAft>
                <a:spcPts val="1000"/>
              </a:spcAft>
            </a:pPr>
            <a:r>
              <a:rPr lang="en-NZ" sz="3600" b="1" kern="1200" spc="25" dirty="0">
                <a:solidFill>
                  <a:srgbClr val="363936"/>
                </a:solidFill>
                <a:effectLst/>
                <a:latin typeface="Gabriola" panose="04040605051002020D02" pitchFamily="82" charset="0"/>
                <a:ea typeface="Calibri" panose="020F0502020204030204" pitchFamily="34" charset="0"/>
                <a:cs typeface="Times New Roman" panose="02020603050405020304" pitchFamily="18" charset="0"/>
              </a:rPr>
              <a:t>is in your midst …</a:t>
            </a:r>
            <a:endParaRPr lang="en-NZ" sz="3600" dirty="0">
              <a:effectLst/>
              <a:latin typeface="Times New Roman" panose="02020603050405020304" pitchFamily="18" charset="0"/>
              <a:ea typeface="Calibri" panose="020F0502020204030204" pitchFamily="34" charset="0"/>
            </a:endParaRPr>
          </a:p>
        </p:txBody>
      </p:sp>
      <p:pic>
        <p:nvPicPr>
          <p:cNvPr id="18" name="Picture 2">
            <a:extLst>
              <a:ext uri="{FF2B5EF4-FFF2-40B4-BE49-F238E27FC236}">
                <a16:creationId xmlns:a16="http://schemas.microsoft.com/office/drawing/2014/main" id="{952FEBBD-F972-431E-9B89-4FE8EE2C2D1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307" y="-143640"/>
            <a:ext cx="1299612" cy="14295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4">
            <a:extLst>
              <a:ext uri="{FF2B5EF4-FFF2-40B4-BE49-F238E27FC236}">
                <a16:creationId xmlns:a16="http://schemas.microsoft.com/office/drawing/2014/main" id="{E8FD6D6B-B5E7-4DA2-B5A4-5604B363FF78}"/>
              </a:ext>
            </a:extLst>
          </p:cNvPr>
          <p:cNvSpPr txBox="1"/>
          <p:nvPr/>
        </p:nvSpPr>
        <p:spPr>
          <a:xfrm>
            <a:off x="10571868" y="5591780"/>
            <a:ext cx="1428596" cy="243656"/>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just">
              <a:lnSpc>
                <a:spcPts val="1300"/>
              </a:lnSpc>
              <a:spcAft>
                <a:spcPts val="1000"/>
              </a:spcAft>
            </a:pPr>
            <a:r>
              <a:rPr lang="en-US" sz="800" b="1"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5"/>
              </a:rPr>
              <a:t>Crowd</a:t>
            </a:r>
            <a:r>
              <a:rPr lang="en-US" sz="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800" b="1" u="sng" dirty="0">
                <a:solidFill>
                  <a:srgbClr val="000000"/>
                </a:solidFill>
                <a:effectLst/>
                <a:latin typeface="Helvetica" panose="020B0604020202020204" pitchFamily="34" charset="0"/>
                <a:ea typeface="Calibri" panose="020F0502020204030204" pitchFamily="34" charset="0"/>
                <a:hlinkClick r:id="rId6"/>
              </a:rPr>
              <a:t>Guzmán Lozano</a:t>
            </a:r>
            <a:r>
              <a:rPr lang="en-US" sz="800" dirty="0">
                <a:solidFill>
                  <a:srgbClr val="000000"/>
                </a:solidFill>
                <a:effectLst/>
                <a:latin typeface="Times New Roman" panose="02020603050405020304" pitchFamily="18" charset="0"/>
                <a:ea typeface="Calibri" panose="020F0502020204030204" pitchFamily="34" charset="0"/>
              </a:rPr>
              <a:t> </a:t>
            </a:r>
            <a:r>
              <a:rPr lang="en-US" sz="800" b="1"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7"/>
              </a:rPr>
              <a:t>CC</a:t>
            </a:r>
            <a:endParaRPr lang="en-NZ" sz="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329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C5B5FB-6AC8-4079-AEBB-7DB152A12C54}"/>
              </a:ext>
            </a:extLst>
          </p:cNvPr>
          <p:cNvSpPr txBox="1"/>
          <p:nvPr/>
        </p:nvSpPr>
        <p:spPr>
          <a:xfrm>
            <a:off x="391798" y="398834"/>
            <a:ext cx="11835127" cy="6691575"/>
          </a:xfrm>
          <a:prstGeom prst="rect">
            <a:avLst/>
          </a:prstGeom>
          <a:noFill/>
        </p:spPr>
        <p:txBody>
          <a:bodyPr wrap="square">
            <a:spAutoFit/>
          </a:bodyPr>
          <a:lstStyle/>
          <a:p>
            <a:pPr algn="just"/>
            <a:r>
              <a:rPr lang="en-US" sz="2400" b="1" dirty="0">
                <a:solidFill>
                  <a:srgbClr val="AF3C0F"/>
                </a:solidFill>
                <a:latin typeface="Corbel" panose="020B0503020204020204" pitchFamily="34" charset="0"/>
                <a:ea typeface="Calibri" panose="020F0502020204030204" pitchFamily="34" charset="0"/>
                <a:cs typeface="Cambria" panose="02040503050406030204" pitchFamily="18" charset="0"/>
              </a:rPr>
              <a:t>	</a:t>
            </a:r>
            <a:r>
              <a:rPr lang="en-US" sz="24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2000"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r>
              <a:rPr lang="en-US" sz="20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PSALM: 		</a:t>
            </a:r>
            <a:r>
              <a:rPr lang="en-NZ" sz="1800" b="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Isaiah 12  Cry out with joy and gladness</a:t>
            </a:r>
            <a:endParaRPr lang="en-NZ" sz="1800" dirty="0">
              <a:solidFill>
                <a:srgbClr val="000000"/>
              </a:solidFill>
              <a:effectLst/>
              <a:latin typeface="Times New Roman" panose="02020603050405020304" pitchFamily="18" charset="0"/>
              <a:ea typeface="Calibri" panose="020F0502020204030204" pitchFamily="34" charset="0"/>
            </a:endParaRPr>
          </a:p>
          <a:p>
            <a:pPr algn="just"/>
            <a:r>
              <a:rPr lang="en-US"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Kids  			</a:t>
            </a:r>
            <a:r>
              <a:rPr lang="en-US" sz="1800" i="1"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3"/>
              </a:rPr>
              <a:t>https://www.youtube.com/watch?v=eyAvslNWgQQ</a:t>
            </a:r>
            <a:r>
              <a:rPr lang="en-US"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800" dirty="0">
              <a:solidFill>
                <a:srgbClr val="000000"/>
              </a:solidFill>
              <a:effectLst/>
              <a:latin typeface="Times New Roman" panose="02020603050405020304" pitchFamily="18" charset="0"/>
              <a:ea typeface="Calibri" panose="020F0502020204030204" pitchFamily="34" charset="0"/>
            </a:endParaRPr>
          </a:p>
          <a:p>
            <a:pPr algn="just"/>
            <a:r>
              <a:rPr lang="en-US"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Youth 	 </a:t>
            </a:r>
            <a:r>
              <a:rPr lang="en-US" sz="1800" dirty="0">
                <a:solidFill>
                  <a:srgbClr val="000000"/>
                </a:solidFill>
                <a:effectLst/>
                <a:latin typeface="Times New Roman" panose="02020603050405020304" pitchFamily="18" charset="0"/>
                <a:ea typeface="Calibri" panose="020F0502020204030204" pitchFamily="34" charset="0"/>
              </a:rPr>
              <a:t>		</a:t>
            </a:r>
            <a:r>
              <a:rPr lang="en-US" sz="1800" u="sng" dirty="0">
                <a:solidFill>
                  <a:srgbClr val="000000"/>
                </a:solidFill>
                <a:effectLst/>
                <a:latin typeface="Corbel" panose="020B0503020204020204" pitchFamily="34" charset="0"/>
                <a:ea typeface="Calibri" panose="020F0502020204030204" pitchFamily="34" charset="0"/>
                <a:hlinkClick r:id="rId4"/>
              </a:rPr>
              <a:t>https://www.youtube.com/watch?v=PGqzHnY7GbE</a:t>
            </a:r>
            <a:endParaRPr lang="en-NZ" sz="1800" dirty="0">
              <a:solidFill>
                <a:srgbClr val="000000"/>
              </a:solidFill>
              <a:effectLst/>
              <a:latin typeface="Times New Roman" panose="02020603050405020304" pitchFamily="18" charset="0"/>
              <a:ea typeface="Calibri" panose="020F0502020204030204" pitchFamily="34" charset="0"/>
            </a:endParaRPr>
          </a:p>
          <a:p>
            <a:pPr algn="just"/>
            <a:r>
              <a:rPr lang="en-US" sz="18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Adults		 	</a:t>
            </a:r>
            <a:r>
              <a:rPr lang="en-US" sz="1800" i="1" u="sng" dirty="0">
                <a:solidFill>
                  <a:srgbClr val="000000"/>
                </a:solidFill>
                <a:effectLst/>
                <a:latin typeface="Corbel" panose="020B0503020204020204" pitchFamily="34" charset="0"/>
                <a:ea typeface="Calibri" panose="020F0502020204030204" pitchFamily="34" charset="0"/>
                <a:cs typeface="Cambria" panose="02040503050406030204" pitchFamily="18" charset="0"/>
                <a:hlinkClick r:id="rId5"/>
              </a:rPr>
              <a:t>https://www.youtube.com/watch?v=slcq7aCBATg</a:t>
            </a:r>
            <a:endParaRPr lang="en-NZ" sz="1800" dirty="0">
              <a:solidFill>
                <a:srgbClr val="000000"/>
              </a:solidFill>
              <a:effectLst/>
              <a:latin typeface="Times New Roman" panose="02020603050405020304" pitchFamily="18" charset="0"/>
              <a:ea typeface="Calibri" panose="020F0502020204030204" pitchFamily="34" charset="0"/>
            </a:endParaRPr>
          </a:p>
          <a:p>
            <a:pPr marL="457200" algn="just">
              <a:lnSpc>
                <a:spcPts val="1300"/>
              </a:lnSpc>
            </a:pPr>
            <a:r>
              <a:rPr lang="en-US" sz="1800" i="1" strike="sngStrike"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1800" dirty="0">
              <a:solidFill>
                <a:srgbClr val="000000"/>
              </a:solidFill>
              <a:effectLst/>
              <a:latin typeface="Times New Roman" panose="02020603050405020304" pitchFamily="18" charset="0"/>
              <a:ea typeface="Calibri" panose="020F0502020204030204" pitchFamily="34" charset="0"/>
            </a:endParaRPr>
          </a:p>
          <a:p>
            <a:pPr algn="just"/>
            <a:r>
              <a:rPr lang="en-US" sz="2000" i="1" dirty="0">
                <a:solidFill>
                  <a:srgbClr val="AF3C0F"/>
                </a:solidFill>
                <a:effectLst/>
                <a:latin typeface="Corbel" panose="020B0503020204020204" pitchFamily="34" charset="0"/>
                <a:ea typeface="Calibri" panose="020F0502020204030204" pitchFamily="34" charset="0"/>
                <a:cs typeface="Cambria" panose="02040503050406030204" pitchFamily="18" charset="0"/>
              </a:rPr>
              <a:t>			</a:t>
            </a:r>
            <a:endParaRPr lang="en-NZ" sz="2000" dirty="0">
              <a:solidFill>
                <a:srgbClr val="000000"/>
              </a:solidFill>
              <a:effectLst/>
              <a:latin typeface="Times New Roman" panose="02020603050405020304" pitchFamily="18" charset="0"/>
              <a:ea typeface="Calibri" panose="020F0502020204030204" pitchFamily="34" charset="0"/>
            </a:endParaRPr>
          </a:p>
          <a:p>
            <a:r>
              <a:rPr lang="en-NZ" sz="2000" b="1" i="1" dirty="0">
                <a:solidFill>
                  <a:srgbClr val="AF3C0F"/>
                </a:solidFill>
                <a:effectLst/>
                <a:latin typeface="Roboto" panose="02000000000000000000" pitchFamily="2" charset="0"/>
              </a:rPr>
              <a:t>OR</a:t>
            </a:r>
            <a:r>
              <a:rPr lang="en-NZ" sz="2000" b="0" i="1" dirty="0">
                <a:solidFill>
                  <a:srgbClr val="AF3C0F"/>
                </a:solidFill>
                <a:effectLst/>
                <a:latin typeface="Roboto" panose="02000000000000000000" pitchFamily="2" charset="0"/>
              </a:rPr>
              <a:t> – say together</a:t>
            </a:r>
          </a:p>
          <a:p>
            <a:r>
              <a:rPr lang="en-NZ" sz="2000" b="0" i="0" dirty="0">
                <a:solidFill>
                  <a:srgbClr val="363936"/>
                </a:solidFill>
                <a:effectLst/>
                <a:latin typeface="Roboto" panose="02000000000000000000" pitchFamily="2" charset="0"/>
              </a:rPr>
              <a:t>Cry out with joy and gladness: for among you is the great and Holy One of Israel.</a:t>
            </a:r>
            <a:br>
              <a:rPr lang="en-NZ" sz="2000" dirty="0"/>
            </a:br>
            <a:endParaRPr lang="en-NZ" sz="2000" dirty="0"/>
          </a:p>
          <a:p>
            <a:r>
              <a:rPr lang="en-NZ" sz="2000" b="0" i="0" dirty="0">
                <a:solidFill>
                  <a:srgbClr val="363936"/>
                </a:solidFill>
                <a:effectLst/>
                <a:latin typeface="Roboto" panose="02000000000000000000" pitchFamily="2" charset="0"/>
              </a:rPr>
              <a:t>God indeed is my saviour; I am confident and unafraid.</a:t>
            </a:r>
            <a:br>
              <a:rPr lang="en-NZ" sz="2000" dirty="0"/>
            </a:br>
            <a:r>
              <a:rPr lang="en-NZ" sz="2000" b="0" i="0" dirty="0">
                <a:solidFill>
                  <a:srgbClr val="363936"/>
                </a:solidFill>
                <a:effectLst/>
                <a:latin typeface="Roboto" panose="02000000000000000000" pitchFamily="2" charset="0"/>
              </a:rPr>
              <a:t>My strength and my courage is the Lord, and he has been my saviour.</a:t>
            </a:r>
            <a:br>
              <a:rPr lang="en-NZ" sz="2000" dirty="0"/>
            </a:br>
            <a:r>
              <a:rPr lang="en-NZ" sz="2000" b="0" i="0" dirty="0">
                <a:solidFill>
                  <a:srgbClr val="363936"/>
                </a:solidFill>
                <a:effectLst/>
                <a:latin typeface="Roboto" panose="02000000000000000000" pitchFamily="2" charset="0"/>
              </a:rPr>
              <a:t>With joy you will draw water at the fountain of salvation.</a:t>
            </a:r>
            <a:br>
              <a:rPr lang="en-NZ" sz="2000" dirty="0"/>
            </a:br>
            <a:br>
              <a:rPr lang="en-NZ" sz="2000" dirty="0"/>
            </a:br>
            <a:r>
              <a:rPr lang="en-NZ" sz="2000" b="0" i="0" dirty="0">
                <a:solidFill>
                  <a:srgbClr val="363936"/>
                </a:solidFill>
                <a:effectLst/>
                <a:latin typeface="Roboto" panose="02000000000000000000" pitchFamily="2" charset="0"/>
              </a:rPr>
              <a:t>Give thanks to the Lord, acclaim his name; among the nations make known his deeds,</a:t>
            </a:r>
            <a:br>
              <a:rPr lang="en-NZ" sz="2000" dirty="0"/>
            </a:br>
            <a:r>
              <a:rPr lang="en-NZ" sz="2000" b="0" i="0" dirty="0">
                <a:solidFill>
                  <a:srgbClr val="363936"/>
                </a:solidFill>
                <a:effectLst/>
                <a:latin typeface="Roboto" panose="02000000000000000000" pitchFamily="2" charset="0"/>
              </a:rPr>
              <a:t>proclaim how exalted is his name.</a:t>
            </a:r>
            <a:br>
              <a:rPr lang="en-NZ" sz="2000" dirty="0"/>
            </a:br>
            <a:br>
              <a:rPr lang="en-NZ" sz="2000" dirty="0"/>
            </a:br>
            <a:r>
              <a:rPr lang="en-NZ" sz="2000" b="0" i="0" dirty="0">
                <a:solidFill>
                  <a:srgbClr val="363936"/>
                </a:solidFill>
                <a:effectLst/>
                <a:latin typeface="Roboto" panose="02000000000000000000" pitchFamily="2" charset="0"/>
              </a:rPr>
              <a:t>Sing praise to the LORD for his glorious achievement; let this be known throughout all the earth.</a:t>
            </a:r>
            <a:br>
              <a:rPr lang="en-NZ" sz="2000" dirty="0"/>
            </a:br>
            <a:r>
              <a:rPr lang="en-NZ" sz="2000" b="0" i="0" dirty="0">
                <a:solidFill>
                  <a:srgbClr val="363936"/>
                </a:solidFill>
                <a:effectLst/>
                <a:latin typeface="Roboto" panose="02000000000000000000" pitchFamily="2" charset="0"/>
              </a:rPr>
              <a:t>Shout with exultation, O city of Zion, for great in your midst is the Holy One of Israel!</a:t>
            </a:r>
            <a:br>
              <a:rPr lang="en-NZ" sz="2000" dirty="0"/>
            </a:br>
            <a:endParaRPr lang="en-NZ" sz="2000" dirty="0">
              <a:solidFill>
                <a:srgbClr val="363936"/>
              </a:solidFill>
              <a:latin typeface="Roboto" panose="02000000000000000000" pitchFamily="2" charset="0"/>
            </a:endParaRPr>
          </a:p>
          <a:p>
            <a:r>
              <a:rPr lang="en-NZ" sz="2000" b="0" i="0" dirty="0">
                <a:solidFill>
                  <a:srgbClr val="363936"/>
                </a:solidFill>
                <a:effectLst/>
                <a:latin typeface="Roboto" panose="02000000000000000000" pitchFamily="2" charset="0"/>
              </a:rPr>
              <a:t>Cry out with joy and gladness: for among you is the great and Holy One of Israel.</a:t>
            </a:r>
            <a:br>
              <a:rPr lang="en-NZ" sz="2000" dirty="0"/>
            </a:br>
            <a:br>
              <a:rPr lang="en-NZ" sz="2000" dirty="0"/>
            </a:br>
            <a:endParaRPr lang="en-NZ" sz="2000" b="0" i="0" dirty="0">
              <a:solidFill>
                <a:srgbClr val="AF3C0F"/>
              </a:solidFill>
              <a:effectLst/>
              <a:latin typeface="Roboto" panose="02000000000000000000" pitchFamily="2" charset="0"/>
            </a:endParaRPr>
          </a:p>
        </p:txBody>
      </p:sp>
      <p:pic>
        <p:nvPicPr>
          <p:cNvPr id="7" name="Picture 11">
            <a:extLst>
              <a:ext uri="{FF2B5EF4-FFF2-40B4-BE49-F238E27FC236}">
                <a16:creationId xmlns:a16="http://schemas.microsoft.com/office/drawing/2014/main" id="{5CFB321F-95C7-4460-B882-348A329776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478" t="237" r="89859" b="2309"/>
          <a:stretch>
            <a:fillRect/>
          </a:stretch>
        </p:blipFill>
        <p:spPr bwMode="auto">
          <a:xfrm rot="5400000">
            <a:off x="5972969" y="623094"/>
            <a:ext cx="246062" cy="12261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82756D3-60A0-4AB0-9786-567A8B93510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9307" y="-143640"/>
            <a:ext cx="1299612" cy="142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155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19798</TotalTime>
  <Words>3672</Words>
  <Application>Microsoft Office PowerPoint</Application>
  <PresentationFormat>Widescreen</PresentationFormat>
  <Paragraphs>281</Paragraphs>
  <Slides>19</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Calibri Light</vt:lpstr>
      <vt:lpstr>Cavolini</vt:lpstr>
      <vt:lpstr>Comic Sans MS</vt:lpstr>
      <vt:lpstr>Corbel</vt:lpstr>
      <vt:lpstr>Gabriola</vt:lpstr>
      <vt:lpstr>Helvetica</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Courtney</dc:creator>
  <cp:lastModifiedBy>Judith Courtney</cp:lastModifiedBy>
  <cp:revision>112</cp:revision>
  <dcterms:created xsi:type="dcterms:W3CDTF">2020-08-25T21:16:18Z</dcterms:created>
  <dcterms:modified xsi:type="dcterms:W3CDTF">2021-12-07T20:34:03Z</dcterms:modified>
</cp:coreProperties>
</file>